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53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67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7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71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01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3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30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25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7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29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15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A8F9F-A2BB-4726-B9B1-E731CF8EEBDC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0C98-AB42-4A8D-A250-6FE0F5C819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96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23">
            <a:extLst>
              <a:ext uri="{FF2B5EF4-FFF2-40B4-BE49-F238E27FC236}">
                <a16:creationId xmlns:a16="http://schemas.microsoft.com/office/drawing/2014/main" id="{BE4304F9-5C05-43FE-B15A-FED638116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16451"/>
              </p:ext>
            </p:extLst>
          </p:nvPr>
        </p:nvGraphicFramePr>
        <p:xfrm>
          <a:off x="2130533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34" name="Table 23">
            <a:extLst>
              <a:ext uri="{FF2B5EF4-FFF2-40B4-BE49-F238E27FC236}">
                <a16:creationId xmlns:a16="http://schemas.microsoft.com/office/drawing/2014/main" id="{CF877822-769D-4B22-9224-A1405C7C7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3882"/>
              </p:ext>
            </p:extLst>
          </p:nvPr>
        </p:nvGraphicFramePr>
        <p:xfrm>
          <a:off x="3043312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35" name="Table 23">
            <a:extLst>
              <a:ext uri="{FF2B5EF4-FFF2-40B4-BE49-F238E27FC236}">
                <a16:creationId xmlns:a16="http://schemas.microsoft.com/office/drawing/2014/main" id="{B49A2B3E-3D71-4933-93D5-BA92E315E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20564"/>
              </p:ext>
            </p:extLst>
          </p:nvPr>
        </p:nvGraphicFramePr>
        <p:xfrm>
          <a:off x="3969491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36" name="Table 23">
            <a:extLst>
              <a:ext uri="{FF2B5EF4-FFF2-40B4-BE49-F238E27FC236}">
                <a16:creationId xmlns:a16="http://schemas.microsoft.com/office/drawing/2014/main" id="{2510D1F2-6969-4D21-87F0-6EE26361E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30050"/>
              </p:ext>
            </p:extLst>
          </p:nvPr>
        </p:nvGraphicFramePr>
        <p:xfrm>
          <a:off x="4882270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37" name="Table 23">
            <a:extLst>
              <a:ext uri="{FF2B5EF4-FFF2-40B4-BE49-F238E27FC236}">
                <a16:creationId xmlns:a16="http://schemas.microsoft.com/office/drawing/2014/main" id="{3E6B4A22-B7D5-456C-8635-17BE8DD0E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61325"/>
              </p:ext>
            </p:extLst>
          </p:nvPr>
        </p:nvGraphicFramePr>
        <p:xfrm>
          <a:off x="5786025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F5B6CC3A-57C3-4B28-9D0E-C58A5011B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02804"/>
              </p:ext>
            </p:extLst>
          </p:nvPr>
        </p:nvGraphicFramePr>
        <p:xfrm>
          <a:off x="304975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graphicFrame>
        <p:nvGraphicFramePr>
          <p:cNvPr id="32" name="Table 23">
            <a:extLst>
              <a:ext uri="{FF2B5EF4-FFF2-40B4-BE49-F238E27FC236}">
                <a16:creationId xmlns:a16="http://schemas.microsoft.com/office/drawing/2014/main" id="{C2A3CBD7-609B-41BD-86AA-EBD3498CD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11670"/>
              </p:ext>
            </p:extLst>
          </p:nvPr>
        </p:nvGraphicFramePr>
        <p:xfrm>
          <a:off x="1217754" y="935752"/>
          <a:ext cx="756000" cy="460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">
                  <a:extLst>
                    <a:ext uri="{9D8B030D-6E8A-4147-A177-3AD203B41FA5}">
                      <a16:colId xmlns:a16="http://schemas.microsoft.com/office/drawing/2014/main" val="2258140546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4195104011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258574372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1110505647"/>
                    </a:ext>
                  </a:extLst>
                </a:gridCol>
                <a:gridCol w="151200">
                  <a:extLst>
                    <a:ext uri="{9D8B030D-6E8A-4147-A177-3AD203B41FA5}">
                      <a16:colId xmlns:a16="http://schemas.microsoft.com/office/drawing/2014/main" val="3202882444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63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31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354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018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9637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599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226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657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795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89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9809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375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57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673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18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8779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968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0528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887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6002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3175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3085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995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094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766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59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364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471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8244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73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CA" sz="600" dirty="0">
                          <a:latin typeface="Abhaya Libre" panose="02000503000000000000" pitchFamily="2" charset="0"/>
                          <a:cs typeface="Abhaya Libre" panose="02000503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7098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CA" sz="6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800" dirty="0">
                        <a:latin typeface="Abhaya Libre" panose="02000503000000000000" pitchFamily="2" charset="0"/>
                        <a:cs typeface="Abhaya Libre" panose="02000503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4755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605F240-BED7-4634-A984-7A0201907EFA}"/>
              </a:ext>
            </a:extLst>
          </p:cNvPr>
          <p:cNvSpPr txBox="1"/>
          <p:nvPr/>
        </p:nvSpPr>
        <p:spPr>
          <a:xfrm>
            <a:off x="207408" y="110857"/>
            <a:ext cx="286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latin typeface="Abril Fatface" panose="02000503000000020003" pitchFamily="2" charset="0"/>
              </a:rPr>
              <a:t>Weekly Planner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FD809-DCEC-455E-856F-48FBFFDB2A50}"/>
              </a:ext>
            </a:extLst>
          </p:cNvPr>
          <p:cNvSpPr txBox="1"/>
          <p:nvPr/>
        </p:nvSpPr>
        <p:spPr>
          <a:xfrm>
            <a:off x="4025900" y="264745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bhaya Libre" panose="02000503000000000000" pitchFamily="2" charset="0"/>
                <a:cs typeface="Abhaya Libre" panose="02000503000000000000" pitchFamily="2" charset="0"/>
              </a:rPr>
              <a:t>Week of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C26E3EA-275D-464A-8F6A-23C542C3582F}"/>
              </a:ext>
            </a:extLst>
          </p:cNvPr>
          <p:cNvCxnSpPr/>
          <p:nvPr/>
        </p:nvCxnSpPr>
        <p:spPr>
          <a:xfrm>
            <a:off x="4959350" y="501650"/>
            <a:ext cx="1606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EF39D1-8345-4D11-949E-CA6DB9B2B303}"/>
              </a:ext>
            </a:extLst>
          </p:cNvPr>
          <p:cNvSpPr txBox="1"/>
          <p:nvPr/>
        </p:nvSpPr>
        <p:spPr>
          <a:xfrm>
            <a:off x="282750" y="681067"/>
            <a:ext cx="8064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MONDAY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4B0A96-5C0D-4E96-B499-A048CB0B7C81}"/>
              </a:ext>
            </a:extLst>
          </p:cNvPr>
          <p:cNvSpPr txBox="1"/>
          <p:nvPr/>
        </p:nvSpPr>
        <p:spPr>
          <a:xfrm>
            <a:off x="1164903" y="681067"/>
            <a:ext cx="850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TUESDAY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A7694E-D374-4E8E-95C6-F27100D95E69}"/>
              </a:ext>
            </a:extLst>
          </p:cNvPr>
          <p:cNvSpPr txBox="1"/>
          <p:nvPr/>
        </p:nvSpPr>
        <p:spPr>
          <a:xfrm>
            <a:off x="1981483" y="681067"/>
            <a:ext cx="1054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WEDNESDAY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FEC986-59D2-4EB0-A801-69921322A9EE}"/>
              </a:ext>
            </a:extLst>
          </p:cNvPr>
          <p:cNvSpPr txBox="1"/>
          <p:nvPr/>
        </p:nvSpPr>
        <p:spPr>
          <a:xfrm>
            <a:off x="2939285" y="681067"/>
            <a:ext cx="9640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THURSDAY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25C4EB-6EFE-40CB-B73D-45A1F520DDE3}"/>
              </a:ext>
            </a:extLst>
          </p:cNvPr>
          <p:cNvSpPr txBox="1"/>
          <p:nvPr/>
        </p:nvSpPr>
        <p:spPr>
          <a:xfrm>
            <a:off x="3990107" y="681067"/>
            <a:ext cx="698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FRIDAY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840813-EBA1-46A2-B244-031962BD5842}"/>
              </a:ext>
            </a:extLst>
          </p:cNvPr>
          <p:cNvSpPr txBox="1"/>
          <p:nvPr/>
        </p:nvSpPr>
        <p:spPr>
          <a:xfrm>
            <a:off x="4775375" y="681067"/>
            <a:ext cx="9334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SATURDAY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772B9F-B72A-4B2C-B082-5BE740FF7D20}"/>
              </a:ext>
            </a:extLst>
          </p:cNvPr>
          <p:cNvSpPr txBox="1"/>
          <p:nvPr/>
        </p:nvSpPr>
        <p:spPr>
          <a:xfrm>
            <a:off x="5756425" y="681067"/>
            <a:ext cx="8064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SUNDAY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857A24-43CA-4C9D-B02F-DB37EF7774FF}"/>
              </a:ext>
            </a:extLst>
          </p:cNvPr>
          <p:cNvCxnSpPr/>
          <p:nvPr/>
        </p:nvCxnSpPr>
        <p:spPr>
          <a:xfrm>
            <a:off x="304975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3A93EE-349A-4244-9813-CDC975FB088E}"/>
              </a:ext>
            </a:extLst>
          </p:cNvPr>
          <p:cNvCxnSpPr/>
          <p:nvPr/>
        </p:nvCxnSpPr>
        <p:spPr>
          <a:xfrm>
            <a:off x="1217754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6D894E7-42C7-4924-9F42-C454F4A01539}"/>
              </a:ext>
            </a:extLst>
          </p:cNvPr>
          <p:cNvCxnSpPr/>
          <p:nvPr/>
        </p:nvCxnSpPr>
        <p:spPr>
          <a:xfrm>
            <a:off x="2130533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71D892-92CF-4A9F-9AE1-BC7B8C15A81A}"/>
              </a:ext>
            </a:extLst>
          </p:cNvPr>
          <p:cNvCxnSpPr/>
          <p:nvPr/>
        </p:nvCxnSpPr>
        <p:spPr>
          <a:xfrm>
            <a:off x="3043312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90C3F2-B63D-4B87-AE6D-6E16CE4CE240}"/>
              </a:ext>
            </a:extLst>
          </p:cNvPr>
          <p:cNvCxnSpPr/>
          <p:nvPr/>
        </p:nvCxnSpPr>
        <p:spPr>
          <a:xfrm>
            <a:off x="3956091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964688C-2A66-4DFC-A9B0-62EAC14795A3}"/>
              </a:ext>
            </a:extLst>
          </p:cNvPr>
          <p:cNvCxnSpPr/>
          <p:nvPr/>
        </p:nvCxnSpPr>
        <p:spPr>
          <a:xfrm>
            <a:off x="4868870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8F9EB9-451B-48AC-BC91-9A2416D9E1EB}"/>
              </a:ext>
            </a:extLst>
          </p:cNvPr>
          <p:cNvCxnSpPr/>
          <p:nvPr/>
        </p:nvCxnSpPr>
        <p:spPr>
          <a:xfrm>
            <a:off x="5781650" y="935752"/>
            <a:ext cx="7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EC1A255-6E53-4F2E-AE50-E1DCCBC8A076}"/>
              </a:ext>
            </a:extLst>
          </p:cNvPr>
          <p:cNvSpPr txBox="1"/>
          <p:nvPr/>
        </p:nvSpPr>
        <p:spPr>
          <a:xfrm>
            <a:off x="211608" y="5733127"/>
            <a:ext cx="1698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TOP PRIORITIES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34F58AE-4F63-4E9F-BC89-331A580EEE76}"/>
              </a:ext>
            </a:extLst>
          </p:cNvPr>
          <p:cNvCxnSpPr>
            <a:cxnSpLocks/>
          </p:cNvCxnSpPr>
          <p:nvPr/>
        </p:nvCxnSpPr>
        <p:spPr>
          <a:xfrm>
            <a:off x="282750" y="5987812"/>
            <a:ext cx="2943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5B4897-E59A-48F2-A144-D4F8BF84BA1D}"/>
              </a:ext>
            </a:extLst>
          </p:cNvPr>
          <p:cNvSpPr txBox="1"/>
          <p:nvPr/>
        </p:nvSpPr>
        <p:spPr>
          <a:xfrm>
            <a:off x="3429000" y="5733127"/>
            <a:ext cx="1698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NEXT WEEK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8997F2-A820-4CC2-8277-B3A2D2FBEA15}"/>
              </a:ext>
            </a:extLst>
          </p:cNvPr>
          <p:cNvCxnSpPr>
            <a:cxnSpLocks/>
          </p:cNvCxnSpPr>
          <p:nvPr/>
        </p:nvCxnSpPr>
        <p:spPr>
          <a:xfrm>
            <a:off x="3451226" y="5987812"/>
            <a:ext cx="308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B282C53-FD3D-4226-BA30-786B88E711A2}"/>
              </a:ext>
            </a:extLst>
          </p:cNvPr>
          <p:cNvCxnSpPr>
            <a:cxnSpLocks/>
          </p:cNvCxnSpPr>
          <p:nvPr/>
        </p:nvCxnSpPr>
        <p:spPr>
          <a:xfrm>
            <a:off x="282750" y="6231652"/>
            <a:ext cx="29438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67B8772-60CB-42B9-801D-5F96E4D9A9AC}"/>
              </a:ext>
            </a:extLst>
          </p:cNvPr>
          <p:cNvCxnSpPr>
            <a:cxnSpLocks/>
          </p:cNvCxnSpPr>
          <p:nvPr/>
        </p:nvCxnSpPr>
        <p:spPr>
          <a:xfrm>
            <a:off x="282750" y="6490732"/>
            <a:ext cx="29438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C4406EF-F808-4954-82BC-37B618D83C5F}"/>
              </a:ext>
            </a:extLst>
          </p:cNvPr>
          <p:cNvCxnSpPr>
            <a:cxnSpLocks/>
          </p:cNvCxnSpPr>
          <p:nvPr/>
        </p:nvCxnSpPr>
        <p:spPr>
          <a:xfrm>
            <a:off x="282750" y="6742192"/>
            <a:ext cx="294386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EBC890D-B0C7-444A-ACEB-155E15FEDC19}"/>
              </a:ext>
            </a:extLst>
          </p:cNvPr>
          <p:cNvCxnSpPr>
            <a:cxnSpLocks/>
          </p:cNvCxnSpPr>
          <p:nvPr/>
        </p:nvCxnSpPr>
        <p:spPr>
          <a:xfrm>
            <a:off x="3451226" y="6231652"/>
            <a:ext cx="3096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25DB254-EBB1-418D-9049-1606E23E4903}"/>
              </a:ext>
            </a:extLst>
          </p:cNvPr>
          <p:cNvCxnSpPr>
            <a:cxnSpLocks/>
          </p:cNvCxnSpPr>
          <p:nvPr/>
        </p:nvCxnSpPr>
        <p:spPr>
          <a:xfrm>
            <a:off x="3451226" y="6490732"/>
            <a:ext cx="3096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EA5296-188C-4378-9912-B2D8160E88E9}"/>
              </a:ext>
            </a:extLst>
          </p:cNvPr>
          <p:cNvCxnSpPr>
            <a:cxnSpLocks/>
          </p:cNvCxnSpPr>
          <p:nvPr/>
        </p:nvCxnSpPr>
        <p:spPr>
          <a:xfrm>
            <a:off x="3451226" y="6742192"/>
            <a:ext cx="3096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D083C6E-2634-4B09-AA41-EF83D418E591}"/>
              </a:ext>
            </a:extLst>
          </p:cNvPr>
          <p:cNvSpPr txBox="1"/>
          <p:nvPr/>
        </p:nvSpPr>
        <p:spPr>
          <a:xfrm>
            <a:off x="211608" y="6866694"/>
            <a:ext cx="1698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TO-DO LIST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A3E6CD3-1D08-49CB-A34B-C8960D55FBF9}"/>
              </a:ext>
            </a:extLst>
          </p:cNvPr>
          <p:cNvCxnSpPr>
            <a:cxnSpLocks/>
          </p:cNvCxnSpPr>
          <p:nvPr/>
        </p:nvCxnSpPr>
        <p:spPr>
          <a:xfrm>
            <a:off x="282750" y="7121379"/>
            <a:ext cx="2943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0A3DA6A-892A-4EA2-8B10-1205F3713BEB}"/>
              </a:ext>
            </a:extLst>
          </p:cNvPr>
          <p:cNvCxnSpPr>
            <a:cxnSpLocks/>
          </p:cNvCxnSpPr>
          <p:nvPr/>
        </p:nvCxnSpPr>
        <p:spPr>
          <a:xfrm>
            <a:off x="562610" y="736521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920A3B-5B74-41B5-A74E-2E50E3EB8252}"/>
              </a:ext>
            </a:extLst>
          </p:cNvPr>
          <p:cNvCxnSpPr>
            <a:cxnSpLocks/>
          </p:cNvCxnSpPr>
          <p:nvPr/>
        </p:nvCxnSpPr>
        <p:spPr>
          <a:xfrm>
            <a:off x="562610" y="762429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8EED3AC-C892-4203-A708-CB2737D48F86}"/>
              </a:ext>
            </a:extLst>
          </p:cNvPr>
          <p:cNvCxnSpPr>
            <a:cxnSpLocks/>
          </p:cNvCxnSpPr>
          <p:nvPr/>
        </p:nvCxnSpPr>
        <p:spPr>
          <a:xfrm>
            <a:off x="562610" y="787575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AFDD951-0662-46A3-B194-63C4DC52564A}"/>
              </a:ext>
            </a:extLst>
          </p:cNvPr>
          <p:cNvCxnSpPr>
            <a:cxnSpLocks/>
          </p:cNvCxnSpPr>
          <p:nvPr/>
        </p:nvCxnSpPr>
        <p:spPr>
          <a:xfrm>
            <a:off x="562610" y="815007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7555C08-5470-48C0-9E88-AE11021D54D1}"/>
              </a:ext>
            </a:extLst>
          </p:cNvPr>
          <p:cNvCxnSpPr>
            <a:cxnSpLocks/>
          </p:cNvCxnSpPr>
          <p:nvPr/>
        </p:nvCxnSpPr>
        <p:spPr>
          <a:xfrm>
            <a:off x="562610" y="840915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BC71E76-0B8B-45D7-B291-D32F8747DB19}"/>
              </a:ext>
            </a:extLst>
          </p:cNvPr>
          <p:cNvCxnSpPr>
            <a:cxnSpLocks/>
          </p:cNvCxnSpPr>
          <p:nvPr/>
        </p:nvCxnSpPr>
        <p:spPr>
          <a:xfrm>
            <a:off x="562610" y="866061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14B2EEC-3A98-49AC-BECA-81DBEC5CE6CC}"/>
              </a:ext>
            </a:extLst>
          </p:cNvPr>
          <p:cNvCxnSpPr>
            <a:cxnSpLocks/>
          </p:cNvCxnSpPr>
          <p:nvPr/>
        </p:nvCxnSpPr>
        <p:spPr>
          <a:xfrm>
            <a:off x="562610" y="8912079"/>
            <a:ext cx="266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B0DECFC-9432-44EC-A61D-880F6A0A62FD}"/>
              </a:ext>
            </a:extLst>
          </p:cNvPr>
          <p:cNvSpPr txBox="1"/>
          <p:nvPr/>
        </p:nvSpPr>
        <p:spPr>
          <a:xfrm>
            <a:off x="3451226" y="6866694"/>
            <a:ext cx="1698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spc="100" dirty="0">
                <a:latin typeface="Abhaya Libre" panose="02000503000000000000" pitchFamily="2" charset="0"/>
                <a:cs typeface="Abhaya Libre" panose="02000503000000000000" pitchFamily="2" charset="0"/>
              </a:rPr>
              <a:t>NOTES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82EA290-D56B-44D4-9963-A46044A74F78}"/>
              </a:ext>
            </a:extLst>
          </p:cNvPr>
          <p:cNvCxnSpPr>
            <a:cxnSpLocks/>
          </p:cNvCxnSpPr>
          <p:nvPr/>
        </p:nvCxnSpPr>
        <p:spPr>
          <a:xfrm>
            <a:off x="3522368" y="7121379"/>
            <a:ext cx="29438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E9D39C9-D853-40BE-BEA8-0E7855EC5E5E}"/>
              </a:ext>
            </a:extLst>
          </p:cNvPr>
          <p:cNvCxnSpPr>
            <a:cxnSpLocks/>
          </p:cNvCxnSpPr>
          <p:nvPr/>
        </p:nvCxnSpPr>
        <p:spPr>
          <a:xfrm>
            <a:off x="3522368" y="736521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8CC05D-24C2-4236-AE6C-81EA39B6DB36}"/>
              </a:ext>
            </a:extLst>
          </p:cNvPr>
          <p:cNvCxnSpPr>
            <a:cxnSpLocks/>
          </p:cNvCxnSpPr>
          <p:nvPr/>
        </p:nvCxnSpPr>
        <p:spPr>
          <a:xfrm>
            <a:off x="3522368" y="762429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CB0351-CA62-41B4-A6F2-199FA517E753}"/>
              </a:ext>
            </a:extLst>
          </p:cNvPr>
          <p:cNvCxnSpPr>
            <a:cxnSpLocks/>
          </p:cNvCxnSpPr>
          <p:nvPr/>
        </p:nvCxnSpPr>
        <p:spPr>
          <a:xfrm>
            <a:off x="3522368" y="787575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14719EE-D71E-4375-AC57-5D5A7F643434}"/>
              </a:ext>
            </a:extLst>
          </p:cNvPr>
          <p:cNvCxnSpPr>
            <a:cxnSpLocks/>
          </p:cNvCxnSpPr>
          <p:nvPr/>
        </p:nvCxnSpPr>
        <p:spPr>
          <a:xfrm>
            <a:off x="3522368" y="815007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470F2D8-ABE5-4266-A0B9-673188A930EC}"/>
              </a:ext>
            </a:extLst>
          </p:cNvPr>
          <p:cNvCxnSpPr>
            <a:cxnSpLocks/>
          </p:cNvCxnSpPr>
          <p:nvPr/>
        </p:nvCxnSpPr>
        <p:spPr>
          <a:xfrm>
            <a:off x="3522368" y="840915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7399F93-B647-4E91-AEF2-7C4B08450C3A}"/>
              </a:ext>
            </a:extLst>
          </p:cNvPr>
          <p:cNvCxnSpPr>
            <a:cxnSpLocks/>
          </p:cNvCxnSpPr>
          <p:nvPr/>
        </p:nvCxnSpPr>
        <p:spPr>
          <a:xfrm>
            <a:off x="3522368" y="866061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7259112-52F5-4990-AFD0-81C68F9A3A4C}"/>
              </a:ext>
            </a:extLst>
          </p:cNvPr>
          <p:cNvCxnSpPr>
            <a:cxnSpLocks/>
          </p:cNvCxnSpPr>
          <p:nvPr/>
        </p:nvCxnSpPr>
        <p:spPr>
          <a:xfrm>
            <a:off x="3522368" y="8912079"/>
            <a:ext cx="2943860" cy="0"/>
          </a:xfrm>
          <a:prstGeom prst="line">
            <a:avLst/>
          </a:prstGeom>
          <a:ln w="6350" cap="rnd">
            <a:solidFill>
              <a:schemeClr val="bg2">
                <a:lumMod val="75000"/>
              </a:schemeClr>
            </a:solidFill>
            <a:prstDash val="sysDash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CD620B5-483E-4F6D-92F8-EE9C870BA666}"/>
              </a:ext>
            </a:extLst>
          </p:cNvPr>
          <p:cNvSpPr/>
          <p:nvPr/>
        </p:nvSpPr>
        <p:spPr>
          <a:xfrm>
            <a:off x="282750" y="7191375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3524D1F-069A-4C94-89E1-945C5709B6BE}"/>
              </a:ext>
            </a:extLst>
          </p:cNvPr>
          <p:cNvSpPr/>
          <p:nvPr/>
        </p:nvSpPr>
        <p:spPr>
          <a:xfrm>
            <a:off x="282750" y="7449799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8B0D1C3-E9FF-4737-926D-0F3F3E05E9DD}"/>
              </a:ext>
            </a:extLst>
          </p:cNvPr>
          <p:cNvSpPr/>
          <p:nvPr/>
        </p:nvSpPr>
        <p:spPr>
          <a:xfrm>
            <a:off x="282750" y="7708223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726E637-886D-4C96-B4A1-528EE5691DE0}"/>
              </a:ext>
            </a:extLst>
          </p:cNvPr>
          <p:cNvSpPr/>
          <p:nvPr/>
        </p:nvSpPr>
        <p:spPr>
          <a:xfrm>
            <a:off x="282750" y="7978804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A30090A-508C-444B-BAE6-262DDFDC7FD2}"/>
              </a:ext>
            </a:extLst>
          </p:cNvPr>
          <p:cNvSpPr/>
          <p:nvPr/>
        </p:nvSpPr>
        <p:spPr>
          <a:xfrm>
            <a:off x="282750" y="8237884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3FAF9E6-5BD3-4B8B-888C-B6355BDA2EB8}"/>
              </a:ext>
            </a:extLst>
          </p:cNvPr>
          <p:cNvSpPr/>
          <p:nvPr/>
        </p:nvSpPr>
        <p:spPr>
          <a:xfrm>
            <a:off x="282750" y="8496964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D5AB2F-7C93-47F7-8D74-5430DCD54692}"/>
              </a:ext>
            </a:extLst>
          </p:cNvPr>
          <p:cNvSpPr/>
          <p:nvPr/>
        </p:nvSpPr>
        <p:spPr>
          <a:xfrm>
            <a:off x="282750" y="8740804"/>
            <a:ext cx="171275" cy="171275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44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130</Words>
  <Application>Microsoft Office PowerPoint</Application>
  <PresentationFormat>Letter Paper (8.5x11 in)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Abhaya Libre</vt:lpstr>
      <vt:lpstr>Abril Fatface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Sajith Ranatunga</dc:creator>
  <cp:lastModifiedBy>Sajith Ranatunga</cp:lastModifiedBy>
  <cp:revision>1</cp:revision>
  <dcterms:created xsi:type="dcterms:W3CDTF">2021-08-31T07:36:34Z</dcterms:created>
  <dcterms:modified xsi:type="dcterms:W3CDTF">2021-08-31T08:21:30Z</dcterms:modified>
</cp:coreProperties>
</file>