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5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8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54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67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14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83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3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868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14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23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10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69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08E0-6291-4C1E-8D73-34BEF317955B}" type="datetimeFigureOut">
              <a:rPr lang="en-CA" smtClean="0"/>
              <a:t>2021-09-21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F1EF-6065-4506-BA32-2F1F2BD21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64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E5FE9EE-DA4F-4E84-A743-782AAE482170}"/>
              </a:ext>
            </a:extLst>
          </p:cNvPr>
          <p:cNvSpPr/>
          <p:nvPr/>
        </p:nvSpPr>
        <p:spPr>
          <a:xfrm>
            <a:off x="514350" y="2663580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B6C676-4D88-4A08-8C22-BE04A6AEAAC5}"/>
              </a:ext>
            </a:extLst>
          </p:cNvPr>
          <p:cNvSpPr/>
          <p:nvPr/>
        </p:nvSpPr>
        <p:spPr>
          <a:xfrm>
            <a:off x="514350" y="1892402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AC6B3-B5B2-43E4-BDDF-8446FCE37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27894"/>
            <a:ext cx="2339019" cy="839092"/>
          </a:xfrm>
        </p:spPr>
        <p:txBody>
          <a:bodyPr/>
          <a:lstStyle/>
          <a:p>
            <a:pPr algn="l"/>
            <a:r>
              <a:rPr lang="en-CA" dirty="0">
                <a:latin typeface="Playfair Display Black" panose="00000A00000000000000" pitchFamily="50" charset="0"/>
              </a:rPr>
              <a:t>budget.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59A63-045F-4CC2-87E3-ADBA2C952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3583" y="547441"/>
            <a:ext cx="2398234" cy="419546"/>
          </a:xfrm>
        </p:spPr>
        <p:txBody>
          <a:bodyPr>
            <a:normAutofit/>
          </a:bodyPr>
          <a:lstStyle/>
          <a:p>
            <a:pPr algn="r"/>
            <a:r>
              <a:rPr lang="en-CA" sz="1400" dirty="0">
                <a:latin typeface="Jost" pitchFamily="2" charset="0"/>
                <a:ea typeface="Jost" pitchFamily="2" charset="0"/>
              </a:rPr>
              <a:t>month of ___________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CF1A5D8-654A-4453-9ED9-A0720F29B37A}"/>
              </a:ext>
            </a:extLst>
          </p:cNvPr>
          <p:cNvSpPr txBox="1">
            <a:spLocks/>
          </p:cNvSpPr>
          <p:nvPr/>
        </p:nvSpPr>
        <p:spPr>
          <a:xfrm>
            <a:off x="484742" y="1143357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>
                <a:latin typeface="Jost" pitchFamily="2" charset="0"/>
                <a:ea typeface="Jost" pitchFamily="2" charset="0"/>
              </a:rPr>
              <a:t>income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084DF21-3DC0-4D1D-9592-2F94D734AAC7}"/>
              </a:ext>
            </a:extLst>
          </p:cNvPr>
          <p:cNvSpPr txBox="1">
            <a:spLocks/>
          </p:cNvSpPr>
          <p:nvPr/>
        </p:nvSpPr>
        <p:spPr>
          <a:xfrm>
            <a:off x="2529000" y="1143357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>
                <a:latin typeface="Jost" pitchFamily="2" charset="0"/>
                <a:ea typeface="Jost" pitchFamily="2" charset="0"/>
              </a:rPr>
              <a:t>forecasted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4898F98-570E-4157-B409-417FE8BB8D58}"/>
              </a:ext>
            </a:extLst>
          </p:cNvPr>
          <p:cNvSpPr txBox="1">
            <a:spLocks/>
          </p:cNvSpPr>
          <p:nvPr/>
        </p:nvSpPr>
        <p:spPr>
          <a:xfrm>
            <a:off x="4611817" y="1143357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>
                <a:latin typeface="Jost" pitchFamily="2" charset="0"/>
                <a:ea typeface="Jost" pitchFamily="2" charset="0"/>
              </a:rPr>
              <a:t>actual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44748B-AA6E-4376-AE34-9C4D9A15D9E0}"/>
              </a:ext>
            </a:extLst>
          </p:cNvPr>
          <p:cNvCxnSpPr/>
          <p:nvPr/>
        </p:nvCxnSpPr>
        <p:spPr>
          <a:xfrm>
            <a:off x="514350" y="1051719"/>
            <a:ext cx="5897467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1B2E20-8090-43E0-90FF-9DEAF3EDC7BF}"/>
              </a:ext>
            </a:extLst>
          </p:cNvPr>
          <p:cNvCxnSpPr/>
          <p:nvPr/>
        </p:nvCxnSpPr>
        <p:spPr>
          <a:xfrm>
            <a:off x="514350" y="1506813"/>
            <a:ext cx="5897467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F2DEA4-9A12-4004-8CAE-C0EEC90988CC}"/>
              </a:ext>
            </a:extLst>
          </p:cNvPr>
          <p:cNvCxnSpPr/>
          <p:nvPr/>
        </p:nvCxnSpPr>
        <p:spPr>
          <a:xfrm>
            <a:off x="514350" y="189240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C1A327-1FC5-4999-8086-B50790A457D0}"/>
              </a:ext>
            </a:extLst>
          </p:cNvPr>
          <p:cNvCxnSpPr/>
          <p:nvPr/>
        </p:nvCxnSpPr>
        <p:spPr>
          <a:xfrm>
            <a:off x="514350" y="227799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831D6-C09E-4A7F-A060-994D616DE1AB}"/>
              </a:ext>
            </a:extLst>
          </p:cNvPr>
          <p:cNvCxnSpPr/>
          <p:nvPr/>
        </p:nvCxnSpPr>
        <p:spPr>
          <a:xfrm>
            <a:off x="514350" y="266358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2936F2-A09D-491D-A2A8-A6AAE7C32D79}"/>
              </a:ext>
            </a:extLst>
          </p:cNvPr>
          <p:cNvCxnSpPr/>
          <p:nvPr/>
        </p:nvCxnSpPr>
        <p:spPr>
          <a:xfrm>
            <a:off x="514350" y="304917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9DA1DB-74F3-4DCF-B632-420836ED2EAE}"/>
              </a:ext>
            </a:extLst>
          </p:cNvPr>
          <p:cNvCxnSpPr>
            <a:cxnSpLocks/>
          </p:cNvCxnSpPr>
          <p:nvPr/>
        </p:nvCxnSpPr>
        <p:spPr>
          <a:xfrm>
            <a:off x="2385060" y="1051719"/>
            <a:ext cx="0" cy="19974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F55355-DCC5-442B-8C60-7CFB2712D587}"/>
              </a:ext>
            </a:extLst>
          </p:cNvPr>
          <p:cNvCxnSpPr>
            <a:cxnSpLocks/>
          </p:cNvCxnSpPr>
          <p:nvPr/>
        </p:nvCxnSpPr>
        <p:spPr>
          <a:xfrm>
            <a:off x="4450080" y="1051719"/>
            <a:ext cx="0" cy="19974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AEDDA1B-E775-492B-9887-C6E5FCE46038}"/>
              </a:ext>
            </a:extLst>
          </p:cNvPr>
          <p:cNvSpPr/>
          <p:nvPr/>
        </p:nvSpPr>
        <p:spPr>
          <a:xfrm>
            <a:off x="514350" y="4842900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559294-B789-42BF-941F-D6D620683DA7}"/>
              </a:ext>
            </a:extLst>
          </p:cNvPr>
          <p:cNvSpPr/>
          <p:nvPr/>
        </p:nvSpPr>
        <p:spPr>
          <a:xfrm>
            <a:off x="514350" y="4071722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9D2D0E7-2BE1-4BDD-A10F-AF4E666E01E2}"/>
              </a:ext>
            </a:extLst>
          </p:cNvPr>
          <p:cNvSpPr txBox="1">
            <a:spLocks/>
          </p:cNvSpPr>
          <p:nvPr/>
        </p:nvSpPr>
        <p:spPr>
          <a:xfrm>
            <a:off x="484742" y="3325128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>
                <a:latin typeface="Jost" pitchFamily="2" charset="0"/>
                <a:ea typeface="Jost" pitchFamily="2" charset="0"/>
              </a:rPr>
              <a:t>expenses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B0357C87-7E63-4ACD-A2E4-8A0A54A318C1}"/>
              </a:ext>
            </a:extLst>
          </p:cNvPr>
          <p:cNvSpPr txBox="1">
            <a:spLocks/>
          </p:cNvSpPr>
          <p:nvPr/>
        </p:nvSpPr>
        <p:spPr>
          <a:xfrm>
            <a:off x="2529000" y="3325128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>
                <a:latin typeface="Jost" pitchFamily="2" charset="0"/>
                <a:ea typeface="Jost" pitchFamily="2" charset="0"/>
              </a:rPr>
              <a:t>forecasted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F5BE354-96CC-4EE5-919E-2EBBA97B44BA}"/>
              </a:ext>
            </a:extLst>
          </p:cNvPr>
          <p:cNvSpPr txBox="1">
            <a:spLocks/>
          </p:cNvSpPr>
          <p:nvPr/>
        </p:nvSpPr>
        <p:spPr>
          <a:xfrm>
            <a:off x="4611817" y="3325128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>
                <a:latin typeface="Jost" pitchFamily="2" charset="0"/>
                <a:ea typeface="Jost" pitchFamily="2" charset="0"/>
              </a:rPr>
              <a:t>actual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22D914-FD19-4191-9AB9-9FB36BB93868}"/>
              </a:ext>
            </a:extLst>
          </p:cNvPr>
          <p:cNvCxnSpPr/>
          <p:nvPr/>
        </p:nvCxnSpPr>
        <p:spPr>
          <a:xfrm>
            <a:off x="514350" y="3231039"/>
            <a:ext cx="5897467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9BBCCD-D27D-4AA0-B7CB-9DF9B99485A2}"/>
              </a:ext>
            </a:extLst>
          </p:cNvPr>
          <p:cNvCxnSpPr/>
          <p:nvPr/>
        </p:nvCxnSpPr>
        <p:spPr>
          <a:xfrm>
            <a:off x="514350" y="3686133"/>
            <a:ext cx="5897467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8A96DCD-2244-4820-B210-8A7F569FDC6E}"/>
              </a:ext>
            </a:extLst>
          </p:cNvPr>
          <p:cNvCxnSpPr/>
          <p:nvPr/>
        </p:nvCxnSpPr>
        <p:spPr>
          <a:xfrm>
            <a:off x="514350" y="407172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BA49D7-EFEC-4E47-B96A-EC59D8823ED7}"/>
              </a:ext>
            </a:extLst>
          </p:cNvPr>
          <p:cNvCxnSpPr/>
          <p:nvPr/>
        </p:nvCxnSpPr>
        <p:spPr>
          <a:xfrm>
            <a:off x="514350" y="445731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E72DF6F-0021-4103-9E8B-B0EC73C0D6A3}"/>
              </a:ext>
            </a:extLst>
          </p:cNvPr>
          <p:cNvCxnSpPr/>
          <p:nvPr/>
        </p:nvCxnSpPr>
        <p:spPr>
          <a:xfrm>
            <a:off x="514350" y="484290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BE40D5-2223-454E-AD00-C75B4A561764}"/>
              </a:ext>
            </a:extLst>
          </p:cNvPr>
          <p:cNvCxnSpPr/>
          <p:nvPr/>
        </p:nvCxnSpPr>
        <p:spPr>
          <a:xfrm>
            <a:off x="514350" y="5228493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EC4B1D1-B8A9-4D89-8009-3BD0B6356D10}"/>
              </a:ext>
            </a:extLst>
          </p:cNvPr>
          <p:cNvSpPr/>
          <p:nvPr/>
        </p:nvSpPr>
        <p:spPr>
          <a:xfrm>
            <a:off x="514350" y="6379266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0AA95C-8B77-4A59-87D0-8D18D69300FE}"/>
              </a:ext>
            </a:extLst>
          </p:cNvPr>
          <p:cNvSpPr/>
          <p:nvPr/>
        </p:nvSpPr>
        <p:spPr>
          <a:xfrm>
            <a:off x="514350" y="5608088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E16C6A-33D8-4EF7-B53D-6514060ED542}"/>
              </a:ext>
            </a:extLst>
          </p:cNvPr>
          <p:cNvSpPr/>
          <p:nvPr/>
        </p:nvSpPr>
        <p:spPr>
          <a:xfrm>
            <a:off x="514350" y="7921622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5DC2AF-45E1-453A-A1D4-41F5B30549D3}"/>
              </a:ext>
            </a:extLst>
          </p:cNvPr>
          <p:cNvSpPr/>
          <p:nvPr/>
        </p:nvSpPr>
        <p:spPr>
          <a:xfrm>
            <a:off x="514350" y="7150444"/>
            <a:ext cx="5897467" cy="385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A4EE25-D859-44CE-8805-CE49477BDF75}"/>
              </a:ext>
            </a:extLst>
          </p:cNvPr>
          <p:cNvCxnSpPr>
            <a:cxnSpLocks/>
          </p:cNvCxnSpPr>
          <p:nvPr/>
        </p:nvCxnSpPr>
        <p:spPr>
          <a:xfrm>
            <a:off x="2385060" y="3231039"/>
            <a:ext cx="0" cy="5076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396480-1221-4B9D-8E71-ECFACAE7C208}"/>
              </a:ext>
            </a:extLst>
          </p:cNvPr>
          <p:cNvCxnSpPr>
            <a:cxnSpLocks/>
          </p:cNvCxnSpPr>
          <p:nvPr/>
        </p:nvCxnSpPr>
        <p:spPr>
          <a:xfrm>
            <a:off x="4450080" y="3231039"/>
            <a:ext cx="0" cy="5076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9B17F8-FB1A-4D6E-8779-3087A58C19C8}"/>
              </a:ext>
            </a:extLst>
          </p:cNvPr>
          <p:cNvCxnSpPr/>
          <p:nvPr/>
        </p:nvCxnSpPr>
        <p:spPr>
          <a:xfrm>
            <a:off x="514350" y="5608088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8CDE81-F6C8-4038-BA4D-AC4035AC8CB4}"/>
              </a:ext>
            </a:extLst>
          </p:cNvPr>
          <p:cNvCxnSpPr/>
          <p:nvPr/>
        </p:nvCxnSpPr>
        <p:spPr>
          <a:xfrm>
            <a:off x="514350" y="5993678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CB9365-9451-40EC-8FD7-38B74AB0D3C4}"/>
              </a:ext>
            </a:extLst>
          </p:cNvPr>
          <p:cNvCxnSpPr/>
          <p:nvPr/>
        </p:nvCxnSpPr>
        <p:spPr>
          <a:xfrm>
            <a:off x="514350" y="6379266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14F369F-7174-43A1-B913-19EBE51EFC57}"/>
              </a:ext>
            </a:extLst>
          </p:cNvPr>
          <p:cNvCxnSpPr/>
          <p:nvPr/>
        </p:nvCxnSpPr>
        <p:spPr>
          <a:xfrm>
            <a:off x="514350" y="6764856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CD76F5-E52D-4233-86D2-AFAEE6D95846}"/>
              </a:ext>
            </a:extLst>
          </p:cNvPr>
          <p:cNvCxnSpPr/>
          <p:nvPr/>
        </p:nvCxnSpPr>
        <p:spPr>
          <a:xfrm>
            <a:off x="514350" y="7150444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0BD627-5DF8-4DF7-95F8-F6C480092E61}"/>
              </a:ext>
            </a:extLst>
          </p:cNvPr>
          <p:cNvCxnSpPr/>
          <p:nvPr/>
        </p:nvCxnSpPr>
        <p:spPr>
          <a:xfrm>
            <a:off x="514350" y="7536034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F97C640-599B-4C91-8739-485890D3C0C7}"/>
              </a:ext>
            </a:extLst>
          </p:cNvPr>
          <p:cNvCxnSpPr/>
          <p:nvPr/>
        </p:nvCxnSpPr>
        <p:spPr>
          <a:xfrm>
            <a:off x="514350" y="7921622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079632-7BAC-4F01-A2DD-A10523FFBE9B}"/>
              </a:ext>
            </a:extLst>
          </p:cNvPr>
          <p:cNvCxnSpPr/>
          <p:nvPr/>
        </p:nvCxnSpPr>
        <p:spPr>
          <a:xfrm>
            <a:off x="514350" y="8307212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6" name="Subtitle 2">
            <a:extLst>
              <a:ext uri="{FF2B5EF4-FFF2-40B4-BE49-F238E27FC236}">
                <a16:creationId xmlns:a16="http://schemas.microsoft.com/office/drawing/2014/main" id="{8E0E9034-92B6-4ABC-A8A5-2DE35D3E6C72}"/>
              </a:ext>
            </a:extLst>
          </p:cNvPr>
          <p:cNvSpPr txBox="1">
            <a:spLocks/>
          </p:cNvSpPr>
          <p:nvPr/>
        </p:nvSpPr>
        <p:spPr>
          <a:xfrm>
            <a:off x="484742" y="8476860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400" dirty="0">
                <a:latin typeface="Jost" pitchFamily="2" charset="0"/>
                <a:ea typeface="Jost" pitchFamily="2" charset="0"/>
              </a:rPr>
              <a:t>total income: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916BD24-C94F-477A-AF1B-C426A1E99744}"/>
              </a:ext>
            </a:extLst>
          </p:cNvPr>
          <p:cNvSpPr txBox="1">
            <a:spLocks/>
          </p:cNvSpPr>
          <p:nvPr/>
        </p:nvSpPr>
        <p:spPr>
          <a:xfrm>
            <a:off x="2385060" y="8476860"/>
            <a:ext cx="1800000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400" dirty="0">
                <a:latin typeface="Jost" pitchFamily="2" charset="0"/>
                <a:ea typeface="Jost" pitchFamily="2" charset="0"/>
              </a:rPr>
              <a:t>total expenses: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D49D826-118E-40E4-B483-678DA0791E04}"/>
              </a:ext>
            </a:extLst>
          </p:cNvPr>
          <p:cNvSpPr txBox="1">
            <a:spLocks/>
          </p:cNvSpPr>
          <p:nvPr/>
        </p:nvSpPr>
        <p:spPr>
          <a:xfrm>
            <a:off x="4611816" y="8476860"/>
            <a:ext cx="1638263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400" dirty="0">
                <a:latin typeface="Jost" pitchFamily="2" charset="0"/>
                <a:ea typeface="Jost" pitchFamily="2" charset="0"/>
              </a:rPr>
              <a:t>Difference: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478809C-16BF-4919-84C6-0754EE62A9BF}"/>
              </a:ext>
            </a:extLst>
          </p:cNvPr>
          <p:cNvCxnSpPr/>
          <p:nvPr/>
        </p:nvCxnSpPr>
        <p:spPr>
          <a:xfrm>
            <a:off x="514350" y="8794892"/>
            <a:ext cx="5897467" cy="0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45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19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Jost</vt:lpstr>
      <vt:lpstr>Playfair Display Black</vt:lpstr>
      <vt:lpstr>Office Theme</vt:lpstr>
      <vt:lpstr>budget.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budget.</dc:title>
  <dc:creator>Sajith Ranatunga</dc:creator>
  <cp:lastModifiedBy>Sajith Ranatunga</cp:lastModifiedBy>
  <cp:revision>1</cp:revision>
  <dcterms:created xsi:type="dcterms:W3CDTF">2021-09-20T23:25:28Z</dcterms:created>
  <dcterms:modified xsi:type="dcterms:W3CDTF">2021-09-20T23:37:36Z</dcterms:modified>
</cp:coreProperties>
</file>