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>
        <p:scale>
          <a:sx n="75" d="100"/>
          <a:sy n="75" d="100"/>
        </p:scale>
        <p:origin x="309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602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200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23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083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66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876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194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819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18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41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78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95A6-3E5C-4614-8D03-F45D75E52A46}" type="datetimeFigureOut">
              <a:rPr lang="en-CA" smtClean="0"/>
              <a:t>2021-09-19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538C-E3E9-45AA-A7C7-E60EC749E4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047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83FB-BE3B-4381-BA23-D22006179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801" y="240561"/>
            <a:ext cx="3110199" cy="541637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Playfair Display Black" panose="00000A00000000000000" pitchFamily="50" charset="0"/>
              </a:rPr>
              <a:t>this week.</a:t>
            </a:r>
            <a:endParaRPr lang="en-CA" sz="3200" dirty="0">
              <a:latin typeface="Playfair Display Black" panose="00000A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7E0A2-39AD-472E-9847-0CDFD4396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801" y="869696"/>
            <a:ext cx="1980000" cy="28707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MONDAY/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27D4E5E-45DC-4DE7-A49C-E9D7697A07DB}"/>
              </a:ext>
            </a:extLst>
          </p:cNvPr>
          <p:cNvSpPr txBox="1">
            <a:spLocks/>
          </p:cNvSpPr>
          <p:nvPr/>
        </p:nvSpPr>
        <p:spPr>
          <a:xfrm>
            <a:off x="2439000" y="869696"/>
            <a:ext cx="1980000" cy="287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TUESDAY/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01D5C4D-846C-4C4B-8498-BD09EF0C65FA}"/>
              </a:ext>
            </a:extLst>
          </p:cNvPr>
          <p:cNvSpPr txBox="1">
            <a:spLocks/>
          </p:cNvSpPr>
          <p:nvPr/>
        </p:nvSpPr>
        <p:spPr>
          <a:xfrm>
            <a:off x="4559199" y="869696"/>
            <a:ext cx="1980000" cy="287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WEDNESDAY/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4692E0-4200-4EC9-96D3-1BE5B16A5609}"/>
              </a:ext>
            </a:extLst>
          </p:cNvPr>
          <p:cNvCxnSpPr/>
          <p:nvPr/>
        </p:nvCxnSpPr>
        <p:spPr>
          <a:xfrm>
            <a:off x="396607" y="782198"/>
            <a:ext cx="6142592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B0B5C6-871C-450F-9AD2-793DA614B760}"/>
              </a:ext>
            </a:extLst>
          </p:cNvPr>
          <p:cNvCxnSpPr>
            <a:cxnSpLocks/>
          </p:cNvCxnSpPr>
          <p:nvPr/>
        </p:nvCxnSpPr>
        <p:spPr>
          <a:xfrm>
            <a:off x="396606" y="118982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85AAD3-FFDC-489F-A5CC-7216BB27345E}"/>
              </a:ext>
            </a:extLst>
          </p:cNvPr>
          <p:cNvCxnSpPr>
            <a:cxnSpLocks/>
          </p:cNvCxnSpPr>
          <p:nvPr/>
        </p:nvCxnSpPr>
        <p:spPr>
          <a:xfrm>
            <a:off x="2516117" y="118982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2D2656D-A15E-46AC-AF16-5817788EBC6C}"/>
              </a:ext>
            </a:extLst>
          </p:cNvPr>
          <p:cNvCxnSpPr>
            <a:cxnSpLocks/>
          </p:cNvCxnSpPr>
          <p:nvPr/>
        </p:nvCxnSpPr>
        <p:spPr>
          <a:xfrm>
            <a:off x="4636317" y="118982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4BA27E-7CD6-42C6-805D-553D1B282614}"/>
              </a:ext>
            </a:extLst>
          </p:cNvPr>
          <p:cNvCxnSpPr>
            <a:cxnSpLocks/>
          </p:cNvCxnSpPr>
          <p:nvPr/>
        </p:nvCxnSpPr>
        <p:spPr>
          <a:xfrm>
            <a:off x="2516117" y="189490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E94AEA-5F67-4E66-9F5B-238E4FC52F62}"/>
              </a:ext>
            </a:extLst>
          </p:cNvPr>
          <p:cNvCxnSpPr>
            <a:cxnSpLocks/>
          </p:cNvCxnSpPr>
          <p:nvPr/>
        </p:nvCxnSpPr>
        <p:spPr>
          <a:xfrm>
            <a:off x="2516117" y="219325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DE51A6-2A34-4067-B493-2AB311F4B272}"/>
              </a:ext>
            </a:extLst>
          </p:cNvPr>
          <p:cNvCxnSpPr>
            <a:cxnSpLocks/>
          </p:cNvCxnSpPr>
          <p:nvPr/>
        </p:nvCxnSpPr>
        <p:spPr>
          <a:xfrm>
            <a:off x="2516117" y="24916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F3F147F-1109-484C-9873-2F2EC4278FE2}"/>
              </a:ext>
            </a:extLst>
          </p:cNvPr>
          <p:cNvCxnSpPr>
            <a:cxnSpLocks/>
          </p:cNvCxnSpPr>
          <p:nvPr/>
        </p:nvCxnSpPr>
        <p:spPr>
          <a:xfrm>
            <a:off x="2516117" y="27899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E2C5E3-D53C-480D-88EB-1AEEF7EB5D84}"/>
              </a:ext>
            </a:extLst>
          </p:cNvPr>
          <p:cNvCxnSpPr>
            <a:cxnSpLocks/>
          </p:cNvCxnSpPr>
          <p:nvPr/>
        </p:nvCxnSpPr>
        <p:spPr>
          <a:xfrm>
            <a:off x="2516117" y="30883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1E4FF95-DEF5-4178-BF35-2268DF7951AF}"/>
              </a:ext>
            </a:extLst>
          </p:cNvPr>
          <p:cNvCxnSpPr>
            <a:cxnSpLocks/>
          </p:cNvCxnSpPr>
          <p:nvPr/>
        </p:nvCxnSpPr>
        <p:spPr>
          <a:xfrm>
            <a:off x="2516117" y="33866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2D9D86B-19EF-429D-8AB2-771D140DA9A0}"/>
              </a:ext>
            </a:extLst>
          </p:cNvPr>
          <p:cNvCxnSpPr>
            <a:cxnSpLocks/>
          </p:cNvCxnSpPr>
          <p:nvPr/>
        </p:nvCxnSpPr>
        <p:spPr>
          <a:xfrm>
            <a:off x="2516117" y="36850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107739E-9718-4276-8A39-E1FE88976527}"/>
              </a:ext>
            </a:extLst>
          </p:cNvPr>
          <p:cNvCxnSpPr>
            <a:cxnSpLocks/>
          </p:cNvCxnSpPr>
          <p:nvPr/>
        </p:nvCxnSpPr>
        <p:spPr>
          <a:xfrm>
            <a:off x="2516117" y="39833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CCCA393-E7AC-4ADC-B5CE-D1BDDFB5B910}"/>
              </a:ext>
            </a:extLst>
          </p:cNvPr>
          <p:cNvCxnSpPr>
            <a:cxnSpLocks/>
          </p:cNvCxnSpPr>
          <p:nvPr/>
        </p:nvCxnSpPr>
        <p:spPr>
          <a:xfrm>
            <a:off x="2516117" y="42817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33625C7-12DB-4E55-BA40-17D8588BA42E}"/>
              </a:ext>
            </a:extLst>
          </p:cNvPr>
          <p:cNvCxnSpPr>
            <a:cxnSpLocks/>
          </p:cNvCxnSpPr>
          <p:nvPr/>
        </p:nvCxnSpPr>
        <p:spPr>
          <a:xfrm>
            <a:off x="2516117" y="45800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882E9EF-4DC2-4118-A594-4E82837E1173}"/>
              </a:ext>
            </a:extLst>
          </p:cNvPr>
          <p:cNvCxnSpPr>
            <a:cxnSpLocks/>
          </p:cNvCxnSpPr>
          <p:nvPr/>
        </p:nvCxnSpPr>
        <p:spPr>
          <a:xfrm>
            <a:off x="2516117" y="48784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8768047-731C-45B8-B4EB-8B76B01D9C41}"/>
              </a:ext>
            </a:extLst>
          </p:cNvPr>
          <p:cNvCxnSpPr>
            <a:cxnSpLocks/>
          </p:cNvCxnSpPr>
          <p:nvPr/>
        </p:nvCxnSpPr>
        <p:spPr>
          <a:xfrm>
            <a:off x="2516117" y="51767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FF2C291-3CD6-4E8E-A01F-50F91D45FEE1}"/>
              </a:ext>
            </a:extLst>
          </p:cNvPr>
          <p:cNvCxnSpPr>
            <a:cxnSpLocks/>
          </p:cNvCxnSpPr>
          <p:nvPr/>
        </p:nvCxnSpPr>
        <p:spPr>
          <a:xfrm>
            <a:off x="2516117" y="57734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ADD0E52-138A-4625-8CEC-06EEFA23C822}"/>
              </a:ext>
            </a:extLst>
          </p:cNvPr>
          <p:cNvCxnSpPr>
            <a:cxnSpLocks/>
          </p:cNvCxnSpPr>
          <p:nvPr/>
        </p:nvCxnSpPr>
        <p:spPr>
          <a:xfrm>
            <a:off x="2516117" y="63701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314F191-4784-4577-9027-224BCA9E03B3}"/>
              </a:ext>
            </a:extLst>
          </p:cNvPr>
          <p:cNvCxnSpPr>
            <a:cxnSpLocks/>
          </p:cNvCxnSpPr>
          <p:nvPr/>
        </p:nvCxnSpPr>
        <p:spPr>
          <a:xfrm>
            <a:off x="2516117" y="69668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F8EC5C9-ADA9-4ED0-9742-0946A3612188}"/>
              </a:ext>
            </a:extLst>
          </p:cNvPr>
          <p:cNvCxnSpPr>
            <a:cxnSpLocks/>
          </p:cNvCxnSpPr>
          <p:nvPr/>
        </p:nvCxnSpPr>
        <p:spPr>
          <a:xfrm>
            <a:off x="2516117" y="7265208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9" name="Subtitle 2">
            <a:extLst>
              <a:ext uri="{FF2B5EF4-FFF2-40B4-BE49-F238E27FC236}">
                <a16:creationId xmlns:a16="http://schemas.microsoft.com/office/drawing/2014/main" id="{EC37C5F7-B950-42BA-B320-ABF988D429E2}"/>
              </a:ext>
            </a:extLst>
          </p:cNvPr>
          <p:cNvSpPr txBox="1">
            <a:spLocks/>
          </p:cNvSpPr>
          <p:nvPr/>
        </p:nvSpPr>
        <p:spPr>
          <a:xfrm>
            <a:off x="318801" y="2193430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6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A0EE12A-F4F8-43B5-BECA-E3404B393BC0}"/>
              </a:ext>
            </a:extLst>
          </p:cNvPr>
          <p:cNvSpPr txBox="1">
            <a:spLocks/>
          </p:cNvSpPr>
          <p:nvPr/>
        </p:nvSpPr>
        <p:spPr>
          <a:xfrm>
            <a:off x="318801" y="2493267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7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E8FC656B-4A58-4E6A-8E4E-319BA5B10253}"/>
              </a:ext>
            </a:extLst>
          </p:cNvPr>
          <p:cNvSpPr txBox="1">
            <a:spLocks/>
          </p:cNvSpPr>
          <p:nvPr/>
        </p:nvSpPr>
        <p:spPr>
          <a:xfrm>
            <a:off x="318801" y="2789709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8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4D30ADD0-7642-47A3-8491-34E0E13626FA}"/>
              </a:ext>
            </a:extLst>
          </p:cNvPr>
          <p:cNvSpPr txBox="1">
            <a:spLocks/>
          </p:cNvSpPr>
          <p:nvPr/>
        </p:nvSpPr>
        <p:spPr>
          <a:xfrm>
            <a:off x="318801" y="3088534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9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CEFDE984-F7FA-485B-A1F7-00F524BF7BE1}"/>
              </a:ext>
            </a:extLst>
          </p:cNvPr>
          <p:cNvSpPr txBox="1">
            <a:spLocks/>
          </p:cNvSpPr>
          <p:nvPr/>
        </p:nvSpPr>
        <p:spPr>
          <a:xfrm>
            <a:off x="318801" y="3375129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10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89214F0A-98B7-4E6A-A881-21886A3611ED}"/>
              </a:ext>
            </a:extLst>
          </p:cNvPr>
          <p:cNvSpPr txBox="1">
            <a:spLocks/>
          </p:cNvSpPr>
          <p:nvPr/>
        </p:nvSpPr>
        <p:spPr>
          <a:xfrm>
            <a:off x="318801" y="3680905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11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61135E68-3B85-4C2F-9FAD-F678169047F1}"/>
              </a:ext>
            </a:extLst>
          </p:cNvPr>
          <p:cNvSpPr txBox="1">
            <a:spLocks/>
          </p:cNvSpPr>
          <p:nvPr/>
        </p:nvSpPr>
        <p:spPr>
          <a:xfrm>
            <a:off x="318801" y="3990536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12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ED00E687-7F08-4C97-AF6D-63983F5F23EE}"/>
              </a:ext>
            </a:extLst>
          </p:cNvPr>
          <p:cNvSpPr txBox="1">
            <a:spLocks/>
          </p:cNvSpPr>
          <p:nvPr/>
        </p:nvSpPr>
        <p:spPr>
          <a:xfrm>
            <a:off x="318801" y="4276793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1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F50BEC13-24CB-447C-989A-93E115550A86}"/>
              </a:ext>
            </a:extLst>
          </p:cNvPr>
          <p:cNvSpPr txBox="1">
            <a:spLocks/>
          </p:cNvSpPr>
          <p:nvPr/>
        </p:nvSpPr>
        <p:spPr>
          <a:xfrm>
            <a:off x="318801" y="4575618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2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0CACE276-2BF0-4715-BA97-8B5FA43B0674}"/>
              </a:ext>
            </a:extLst>
          </p:cNvPr>
          <p:cNvSpPr txBox="1">
            <a:spLocks/>
          </p:cNvSpPr>
          <p:nvPr/>
        </p:nvSpPr>
        <p:spPr>
          <a:xfrm>
            <a:off x="318801" y="4888678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3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59ADD02B-8411-490A-BA1B-8A7C063AFB7C}"/>
              </a:ext>
            </a:extLst>
          </p:cNvPr>
          <p:cNvSpPr txBox="1">
            <a:spLocks/>
          </p:cNvSpPr>
          <p:nvPr/>
        </p:nvSpPr>
        <p:spPr>
          <a:xfrm>
            <a:off x="318801" y="5188491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4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5D1B0F43-C775-459A-A6FE-173F480EA761}"/>
              </a:ext>
            </a:extLst>
          </p:cNvPr>
          <p:cNvSpPr txBox="1">
            <a:spLocks/>
          </p:cNvSpPr>
          <p:nvPr/>
        </p:nvSpPr>
        <p:spPr>
          <a:xfrm>
            <a:off x="318801" y="5484184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5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AE2B4FD1-6BBD-497C-9081-6C03EEEE0517}"/>
              </a:ext>
            </a:extLst>
          </p:cNvPr>
          <p:cNvSpPr txBox="1">
            <a:spLocks/>
          </p:cNvSpPr>
          <p:nvPr/>
        </p:nvSpPr>
        <p:spPr>
          <a:xfrm>
            <a:off x="318801" y="5805022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6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64F27A1E-5E02-48C1-9EF0-ECB0854BE95F}"/>
              </a:ext>
            </a:extLst>
          </p:cNvPr>
          <p:cNvSpPr txBox="1">
            <a:spLocks/>
          </p:cNvSpPr>
          <p:nvPr/>
        </p:nvSpPr>
        <p:spPr>
          <a:xfrm>
            <a:off x="318801" y="6089142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7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760288C-6EF1-4837-A840-4178FACF986C}"/>
              </a:ext>
            </a:extLst>
          </p:cNvPr>
          <p:cNvCxnSpPr>
            <a:cxnSpLocks/>
          </p:cNvCxnSpPr>
          <p:nvPr/>
        </p:nvCxnSpPr>
        <p:spPr>
          <a:xfrm>
            <a:off x="396606" y="7627961"/>
            <a:ext cx="3032394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4" name="Subtitle 2">
            <a:extLst>
              <a:ext uri="{FF2B5EF4-FFF2-40B4-BE49-F238E27FC236}">
                <a16:creationId xmlns:a16="http://schemas.microsoft.com/office/drawing/2014/main" id="{BED29277-38E4-4CBA-81DB-D866E4783937}"/>
              </a:ext>
            </a:extLst>
          </p:cNvPr>
          <p:cNvSpPr txBox="1">
            <a:spLocks/>
          </p:cNvSpPr>
          <p:nvPr/>
        </p:nvSpPr>
        <p:spPr>
          <a:xfrm>
            <a:off x="318801" y="7340886"/>
            <a:ext cx="12432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TOP THREE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B58A991-2303-44A6-A7C8-14FF65FB8450}"/>
              </a:ext>
            </a:extLst>
          </p:cNvPr>
          <p:cNvCxnSpPr>
            <a:cxnSpLocks/>
          </p:cNvCxnSpPr>
          <p:nvPr/>
        </p:nvCxnSpPr>
        <p:spPr>
          <a:xfrm>
            <a:off x="3587481" y="7627961"/>
            <a:ext cx="2870469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7" name="Subtitle 2">
            <a:extLst>
              <a:ext uri="{FF2B5EF4-FFF2-40B4-BE49-F238E27FC236}">
                <a16:creationId xmlns:a16="http://schemas.microsoft.com/office/drawing/2014/main" id="{5171078E-816F-4BB7-8D66-B837513BA851}"/>
              </a:ext>
            </a:extLst>
          </p:cNvPr>
          <p:cNvSpPr txBox="1">
            <a:spLocks/>
          </p:cNvSpPr>
          <p:nvPr/>
        </p:nvSpPr>
        <p:spPr>
          <a:xfrm>
            <a:off x="3509676" y="7340886"/>
            <a:ext cx="18909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IMPORTANT TASKS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F7C704E-3ACF-4C64-86AD-6E8CAA39E088}"/>
              </a:ext>
            </a:extLst>
          </p:cNvPr>
          <p:cNvSpPr/>
          <p:nvPr/>
        </p:nvSpPr>
        <p:spPr>
          <a:xfrm>
            <a:off x="396606" y="7712194"/>
            <a:ext cx="3032394" cy="3233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FC9DE58-4904-46B7-A96C-6537778EF94D}"/>
              </a:ext>
            </a:extLst>
          </p:cNvPr>
          <p:cNvSpPr/>
          <p:nvPr/>
        </p:nvSpPr>
        <p:spPr>
          <a:xfrm>
            <a:off x="396606" y="8112608"/>
            <a:ext cx="3032394" cy="3233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5B4BE53-A522-4A0D-A572-B7E39DA94352}"/>
              </a:ext>
            </a:extLst>
          </p:cNvPr>
          <p:cNvSpPr/>
          <p:nvPr/>
        </p:nvSpPr>
        <p:spPr>
          <a:xfrm>
            <a:off x="396606" y="8520552"/>
            <a:ext cx="3032394" cy="3233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3093F92-1523-49A7-A20B-59CD5FD0E3BD}"/>
              </a:ext>
            </a:extLst>
          </p:cNvPr>
          <p:cNvCxnSpPr>
            <a:cxnSpLocks/>
          </p:cNvCxnSpPr>
          <p:nvPr/>
        </p:nvCxnSpPr>
        <p:spPr>
          <a:xfrm>
            <a:off x="3600675" y="7952767"/>
            <a:ext cx="288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6CAC387-F3C3-4D79-A54C-DE78BD440237}"/>
              </a:ext>
            </a:extLst>
          </p:cNvPr>
          <p:cNvCxnSpPr>
            <a:cxnSpLocks/>
          </p:cNvCxnSpPr>
          <p:nvPr/>
        </p:nvCxnSpPr>
        <p:spPr>
          <a:xfrm>
            <a:off x="3600675" y="8237994"/>
            <a:ext cx="288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6859661-4E84-474B-B686-15D7E8E629B4}"/>
              </a:ext>
            </a:extLst>
          </p:cNvPr>
          <p:cNvCxnSpPr>
            <a:cxnSpLocks/>
          </p:cNvCxnSpPr>
          <p:nvPr/>
        </p:nvCxnSpPr>
        <p:spPr>
          <a:xfrm>
            <a:off x="3600675" y="8523221"/>
            <a:ext cx="288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D83A1EE-7771-4106-8D06-B130FFFDCF09}"/>
              </a:ext>
            </a:extLst>
          </p:cNvPr>
          <p:cNvCxnSpPr>
            <a:cxnSpLocks/>
          </p:cNvCxnSpPr>
          <p:nvPr/>
        </p:nvCxnSpPr>
        <p:spPr>
          <a:xfrm>
            <a:off x="3600675" y="8808448"/>
            <a:ext cx="288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CDB27CC-DCE8-4C67-AFCA-E19255E081AA}"/>
              </a:ext>
            </a:extLst>
          </p:cNvPr>
          <p:cNvCxnSpPr>
            <a:cxnSpLocks/>
          </p:cNvCxnSpPr>
          <p:nvPr/>
        </p:nvCxnSpPr>
        <p:spPr>
          <a:xfrm>
            <a:off x="2529000" y="54751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D46B50A-A890-4DAC-8688-9BAB37BA181A}"/>
              </a:ext>
            </a:extLst>
          </p:cNvPr>
          <p:cNvCxnSpPr>
            <a:cxnSpLocks/>
          </p:cNvCxnSpPr>
          <p:nvPr/>
        </p:nvCxnSpPr>
        <p:spPr>
          <a:xfrm>
            <a:off x="2529000" y="60718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6CFB805-422B-4E27-AB72-815FDB3EF2A2}"/>
              </a:ext>
            </a:extLst>
          </p:cNvPr>
          <p:cNvCxnSpPr>
            <a:cxnSpLocks/>
          </p:cNvCxnSpPr>
          <p:nvPr/>
        </p:nvCxnSpPr>
        <p:spPr>
          <a:xfrm>
            <a:off x="2529000" y="66685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702FD898-B82F-4203-A961-44C4D98DB009}"/>
              </a:ext>
            </a:extLst>
          </p:cNvPr>
          <p:cNvCxnSpPr>
            <a:cxnSpLocks/>
          </p:cNvCxnSpPr>
          <p:nvPr/>
        </p:nvCxnSpPr>
        <p:spPr>
          <a:xfrm>
            <a:off x="408801" y="189490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D6EDE141-4BB5-43F1-9D4A-CAC8DD817F7A}"/>
              </a:ext>
            </a:extLst>
          </p:cNvPr>
          <p:cNvCxnSpPr>
            <a:cxnSpLocks/>
          </p:cNvCxnSpPr>
          <p:nvPr/>
        </p:nvCxnSpPr>
        <p:spPr>
          <a:xfrm>
            <a:off x="408801" y="219325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2F15BC9-62B2-42A3-BF7F-7AA92766A3E2}"/>
              </a:ext>
            </a:extLst>
          </p:cNvPr>
          <p:cNvCxnSpPr>
            <a:cxnSpLocks/>
          </p:cNvCxnSpPr>
          <p:nvPr/>
        </p:nvCxnSpPr>
        <p:spPr>
          <a:xfrm>
            <a:off x="408801" y="24916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95E107-3D7A-488F-99C4-3DA542F3051D}"/>
              </a:ext>
            </a:extLst>
          </p:cNvPr>
          <p:cNvCxnSpPr>
            <a:cxnSpLocks/>
          </p:cNvCxnSpPr>
          <p:nvPr/>
        </p:nvCxnSpPr>
        <p:spPr>
          <a:xfrm>
            <a:off x="408801" y="27899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4BBD4A8-D599-46F1-BF7D-A7A1A9ED98F4}"/>
              </a:ext>
            </a:extLst>
          </p:cNvPr>
          <p:cNvCxnSpPr>
            <a:cxnSpLocks/>
          </p:cNvCxnSpPr>
          <p:nvPr/>
        </p:nvCxnSpPr>
        <p:spPr>
          <a:xfrm>
            <a:off x="408801" y="30883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0991D62-0CED-4320-8622-A93BAD213546}"/>
              </a:ext>
            </a:extLst>
          </p:cNvPr>
          <p:cNvCxnSpPr>
            <a:cxnSpLocks/>
          </p:cNvCxnSpPr>
          <p:nvPr/>
        </p:nvCxnSpPr>
        <p:spPr>
          <a:xfrm>
            <a:off x="408801" y="33866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DA951A3-C6B5-4A9D-9723-A6D9E4A27CC7}"/>
              </a:ext>
            </a:extLst>
          </p:cNvPr>
          <p:cNvCxnSpPr>
            <a:cxnSpLocks/>
          </p:cNvCxnSpPr>
          <p:nvPr/>
        </p:nvCxnSpPr>
        <p:spPr>
          <a:xfrm>
            <a:off x="408801" y="36850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C355C67A-AE3A-4FCF-B609-5F6A91C590A8}"/>
              </a:ext>
            </a:extLst>
          </p:cNvPr>
          <p:cNvCxnSpPr>
            <a:cxnSpLocks/>
          </p:cNvCxnSpPr>
          <p:nvPr/>
        </p:nvCxnSpPr>
        <p:spPr>
          <a:xfrm>
            <a:off x="408801" y="39833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E4C55C14-50E4-4EF2-85FC-79223412794D}"/>
              </a:ext>
            </a:extLst>
          </p:cNvPr>
          <p:cNvCxnSpPr>
            <a:cxnSpLocks/>
          </p:cNvCxnSpPr>
          <p:nvPr/>
        </p:nvCxnSpPr>
        <p:spPr>
          <a:xfrm>
            <a:off x="408801" y="42817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2158F11-512C-45B6-9FC2-B57737AA14EF}"/>
              </a:ext>
            </a:extLst>
          </p:cNvPr>
          <p:cNvCxnSpPr>
            <a:cxnSpLocks/>
          </p:cNvCxnSpPr>
          <p:nvPr/>
        </p:nvCxnSpPr>
        <p:spPr>
          <a:xfrm>
            <a:off x="408801" y="45800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8392A2DD-4B51-4D92-A71E-471FB6FB043C}"/>
              </a:ext>
            </a:extLst>
          </p:cNvPr>
          <p:cNvCxnSpPr>
            <a:cxnSpLocks/>
          </p:cNvCxnSpPr>
          <p:nvPr/>
        </p:nvCxnSpPr>
        <p:spPr>
          <a:xfrm>
            <a:off x="408801" y="48784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8B907A2-4A16-4CE8-B8D7-5A932B210970}"/>
              </a:ext>
            </a:extLst>
          </p:cNvPr>
          <p:cNvCxnSpPr>
            <a:cxnSpLocks/>
          </p:cNvCxnSpPr>
          <p:nvPr/>
        </p:nvCxnSpPr>
        <p:spPr>
          <a:xfrm>
            <a:off x="408801" y="51767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CDB820F-2599-477C-8818-4B3CE0D38DC5}"/>
              </a:ext>
            </a:extLst>
          </p:cNvPr>
          <p:cNvCxnSpPr>
            <a:cxnSpLocks/>
          </p:cNvCxnSpPr>
          <p:nvPr/>
        </p:nvCxnSpPr>
        <p:spPr>
          <a:xfrm>
            <a:off x="408801" y="57734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B88EEAE-08AF-4A85-B389-BFDCAD2BAB9D}"/>
              </a:ext>
            </a:extLst>
          </p:cNvPr>
          <p:cNvCxnSpPr>
            <a:cxnSpLocks/>
          </p:cNvCxnSpPr>
          <p:nvPr/>
        </p:nvCxnSpPr>
        <p:spPr>
          <a:xfrm>
            <a:off x="408801" y="63701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4C86AB05-F39C-4DEE-AA56-AFF8FE5E5DAA}"/>
              </a:ext>
            </a:extLst>
          </p:cNvPr>
          <p:cNvCxnSpPr>
            <a:cxnSpLocks/>
          </p:cNvCxnSpPr>
          <p:nvPr/>
        </p:nvCxnSpPr>
        <p:spPr>
          <a:xfrm>
            <a:off x="408801" y="69668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B16FF99-2435-4377-A63F-A4FD3B817BC6}"/>
              </a:ext>
            </a:extLst>
          </p:cNvPr>
          <p:cNvCxnSpPr>
            <a:cxnSpLocks/>
          </p:cNvCxnSpPr>
          <p:nvPr/>
        </p:nvCxnSpPr>
        <p:spPr>
          <a:xfrm>
            <a:off x="408801" y="7265208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8449ED0E-B8E2-4D40-B192-D653B10C7666}"/>
              </a:ext>
            </a:extLst>
          </p:cNvPr>
          <p:cNvCxnSpPr>
            <a:cxnSpLocks/>
          </p:cNvCxnSpPr>
          <p:nvPr/>
        </p:nvCxnSpPr>
        <p:spPr>
          <a:xfrm>
            <a:off x="421684" y="54751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4175D1EB-3EF3-4E42-91D6-940B285C5242}"/>
              </a:ext>
            </a:extLst>
          </p:cNvPr>
          <p:cNvCxnSpPr>
            <a:cxnSpLocks/>
          </p:cNvCxnSpPr>
          <p:nvPr/>
        </p:nvCxnSpPr>
        <p:spPr>
          <a:xfrm>
            <a:off x="421684" y="60718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FCEC460-0E6E-4450-865A-A4B370C9846D}"/>
              </a:ext>
            </a:extLst>
          </p:cNvPr>
          <p:cNvCxnSpPr>
            <a:cxnSpLocks/>
          </p:cNvCxnSpPr>
          <p:nvPr/>
        </p:nvCxnSpPr>
        <p:spPr>
          <a:xfrm>
            <a:off x="421684" y="66685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1518A2E6-484D-4354-9A94-17726C55E283}"/>
              </a:ext>
            </a:extLst>
          </p:cNvPr>
          <p:cNvCxnSpPr>
            <a:cxnSpLocks/>
          </p:cNvCxnSpPr>
          <p:nvPr/>
        </p:nvCxnSpPr>
        <p:spPr>
          <a:xfrm>
            <a:off x="4657950" y="189490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BC72231-8DA2-4914-9029-6E436043ED23}"/>
              </a:ext>
            </a:extLst>
          </p:cNvPr>
          <p:cNvCxnSpPr>
            <a:cxnSpLocks/>
          </p:cNvCxnSpPr>
          <p:nvPr/>
        </p:nvCxnSpPr>
        <p:spPr>
          <a:xfrm>
            <a:off x="4657950" y="219325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23A7F1F-EF18-4346-9F9E-B6043A8D64FC}"/>
              </a:ext>
            </a:extLst>
          </p:cNvPr>
          <p:cNvCxnSpPr>
            <a:cxnSpLocks/>
          </p:cNvCxnSpPr>
          <p:nvPr/>
        </p:nvCxnSpPr>
        <p:spPr>
          <a:xfrm>
            <a:off x="4657950" y="24916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5F2368D-9F17-4A3E-A8AC-0A9B004EAE08}"/>
              </a:ext>
            </a:extLst>
          </p:cNvPr>
          <p:cNvCxnSpPr>
            <a:cxnSpLocks/>
          </p:cNvCxnSpPr>
          <p:nvPr/>
        </p:nvCxnSpPr>
        <p:spPr>
          <a:xfrm>
            <a:off x="4657950" y="27899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9258E76-14A0-4A77-85C9-A4405392B2C6}"/>
              </a:ext>
            </a:extLst>
          </p:cNvPr>
          <p:cNvCxnSpPr>
            <a:cxnSpLocks/>
          </p:cNvCxnSpPr>
          <p:nvPr/>
        </p:nvCxnSpPr>
        <p:spPr>
          <a:xfrm>
            <a:off x="4657950" y="30883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CE76FAAD-75CC-4DCA-A881-B34CAEE7D6DB}"/>
              </a:ext>
            </a:extLst>
          </p:cNvPr>
          <p:cNvCxnSpPr>
            <a:cxnSpLocks/>
          </p:cNvCxnSpPr>
          <p:nvPr/>
        </p:nvCxnSpPr>
        <p:spPr>
          <a:xfrm>
            <a:off x="4657950" y="33866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3AC1E7F-2BA5-4DD0-A77D-454352858659}"/>
              </a:ext>
            </a:extLst>
          </p:cNvPr>
          <p:cNvCxnSpPr>
            <a:cxnSpLocks/>
          </p:cNvCxnSpPr>
          <p:nvPr/>
        </p:nvCxnSpPr>
        <p:spPr>
          <a:xfrm>
            <a:off x="4657950" y="36850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6A39D6D-DDBC-4839-BFC7-24D543A450E3}"/>
              </a:ext>
            </a:extLst>
          </p:cNvPr>
          <p:cNvCxnSpPr>
            <a:cxnSpLocks/>
          </p:cNvCxnSpPr>
          <p:nvPr/>
        </p:nvCxnSpPr>
        <p:spPr>
          <a:xfrm>
            <a:off x="4657950" y="39833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1855321-8488-44F7-836D-ED6BBB43B715}"/>
              </a:ext>
            </a:extLst>
          </p:cNvPr>
          <p:cNvCxnSpPr>
            <a:cxnSpLocks/>
          </p:cNvCxnSpPr>
          <p:nvPr/>
        </p:nvCxnSpPr>
        <p:spPr>
          <a:xfrm>
            <a:off x="4657950" y="42817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90D76ED-6715-446B-A3A7-3F1085B6763B}"/>
              </a:ext>
            </a:extLst>
          </p:cNvPr>
          <p:cNvCxnSpPr>
            <a:cxnSpLocks/>
          </p:cNvCxnSpPr>
          <p:nvPr/>
        </p:nvCxnSpPr>
        <p:spPr>
          <a:xfrm>
            <a:off x="4657950" y="45800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C11DDF9-BF8D-43AB-9714-DEF9A0E1D28A}"/>
              </a:ext>
            </a:extLst>
          </p:cNvPr>
          <p:cNvCxnSpPr>
            <a:cxnSpLocks/>
          </p:cNvCxnSpPr>
          <p:nvPr/>
        </p:nvCxnSpPr>
        <p:spPr>
          <a:xfrm>
            <a:off x="4657950" y="48784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3E52AA86-98AA-4EC9-A253-07B6FC28489A}"/>
              </a:ext>
            </a:extLst>
          </p:cNvPr>
          <p:cNvCxnSpPr>
            <a:cxnSpLocks/>
          </p:cNvCxnSpPr>
          <p:nvPr/>
        </p:nvCxnSpPr>
        <p:spPr>
          <a:xfrm>
            <a:off x="4657950" y="51767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5B4F7407-BC6C-46F2-A08C-1AE6518784DF}"/>
              </a:ext>
            </a:extLst>
          </p:cNvPr>
          <p:cNvCxnSpPr>
            <a:cxnSpLocks/>
          </p:cNvCxnSpPr>
          <p:nvPr/>
        </p:nvCxnSpPr>
        <p:spPr>
          <a:xfrm>
            <a:off x="4657950" y="57734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A1146725-0272-4C35-A605-21B00A837AA3}"/>
              </a:ext>
            </a:extLst>
          </p:cNvPr>
          <p:cNvCxnSpPr>
            <a:cxnSpLocks/>
          </p:cNvCxnSpPr>
          <p:nvPr/>
        </p:nvCxnSpPr>
        <p:spPr>
          <a:xfrm>
            <a:off x="4657950" y="63701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00A0E1FA-8A4F-4D3B-861C-EDB9E3A96A34}"/>
              </a:ext>
            </a:extLst>
          </p:cNvPr>
          <p:cNvCxnSpPr>
            <a:cxnSpLocks/>
          </p:cNvCxnSpPr>
          <p:nvPr/>
        </p:nvCxnSpPr>
        <p:spPr>
          <a:xfrm>
            <a:off x="4657950" y="69668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F2C6C208-567A-4359-A304-BDD718DCA7B0}"/>
              </a:ext>
            </a:extLst>
          </p:cNvPr>
          <p:cNvCxnSpPr>
            <a:cxnSpLocks/>
          </p:cNvCxnSpPr>
          <p:nvPr/>
        </p:nvCxnSpPr>
        <p:spPr>
          <a:xfrm>
            <a:off x="4657950" y="7265208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128C764-0C1B-4586-96EF-8A88C0B54102}"/>
              </a:ext>
            </a:extLst>
          </p:cNvPr>
          <p:cNvCxnSpPr>
            <a:cxnSpLocks/>
          </p:cNvCxnSpPr>
          <p:nvPr/>
        </p:nvCxnSpPr>
        <p:spPr>
          <a:xfrm>
            <a:off x="4670833" y="54751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5965468-5505-4D12-AEB2-F8537BAAC5F2}"/>
              </a:ext>
            </a:extLst>
          </p:cNvPr>
          <p:cNvCxnSpPr>
            <a:cxnSpLocks/>
          </p:cNvCxnSpPr>
          <p:nvPr/>
        </p:nvCxnSpPr>
        <p:spPr>
          <a:xfrm>
            <a:off x="4670833" y="60718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9A7ED66-0272-4A8B-BCFE-482F61FCAC53}"/>
              </a:ext>
            </a:extLst>
          </p:cNvPr>
          <p:cNvCxnSpPr>
            <a:cxnSpLocks/>
          </p:cNvCxnSpPr>
          <p:nvPr/>
        </p:nvCxnSpPr>
        <p:spPr>
          <a:xfrm>
            <a:off x="4670833" y="66685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9" name="Subtitle 2">
            <a:extLst>
              <a:ext uri="{FF2B5EF4-FFF2-40B4-BE49-F238E27FC236}">
                <a16:creationId xmlns:a16="http://schemas.microsoft.com/office/drawing/2014/main" id="{95BAAEEE-911F-4A56-B53D-80616AE4FD3F}"/>
              </a:ext>
            </a:extLst>
          </p:cNvPr>
          <p:cNvSpPr txBox="1">
            <a:spLocks/>
          </p:cNvSpPr>
          <p:nvPr/>
        </p:nvSpPr>
        <p:spPr>
          <a:xfrm>
            <a:off x="318801" y="6382861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8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140" name="Subtitle 2">
            <a:extLst>
              <a:ext uri="{FF2B5EF4-FFF2-40B4-BE49-F238E27FC236}">
                <a16:creationId xmlns:a16="http://schemas.microsoft.com/office/drawing/2014/main" id="{CF4E1186-56AF-4246-A780-52A9C540178E}"/>
              </a:ext>
            </a:extLst>
          </p:cNvPr>
          <p:cNvSpPr txBox="1">
            <a:spLocks/>
          </p:cNvSpPr>
          <p:nvPr/>
        </p:nvSpPr>
        <p:spPr>
          <a:xfrm>
            <a:off x="318801" y="6703699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9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141" name="Subtitle 2">
            <a:extLst>
              <a:ext uri="{FF2B5EF4-FFF2-40B4-BE49-F238E27FC236}">
                <a16:creationId xmlns:a16="http://schemas.microsoft.com/office/drawing/2014/main" id="{B2CED7DF-2C7E-44C6-A6B0-AD80E2EDE50A}"/>
              </a:ext>
            </a:extLst>
          </p:cNvPr>
          <p:cNvSpPr txBox="1">
            <a:spLocks/>
          </p:cNvSpPr>
          <p:nvPr/>
        </p:nvSpPr>
        <p:spPr>
          <a:xfrm>
            <a:off x="318801" y="6987819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10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BF4CA59-FBA7-41F3-A07F-A23847A838AF}"/>
              </a:ext>
            </a:extLst>
          </p:cNvPr>
          <p:cNvCxnSpPr>
            <a:cxnSpLocks/>
          </p:cNvCxnSpPr>
          <p:nvPr/>
        </p:nvCxnSpPr>
        <p:spPr>
          <a:xfrm>
            <a:off x="2516117" y="159010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1B2377DF-5D54-422D-9AE6-B9A186634857}"/>
              </a:ext>
            </a:extLst>
          </p:cNvPr>
          <p:cNvCxnSpPr>
            <a:cxnSpLocks/>
          </p:cNvCxnSpPr>
          <p:nvPr/>
        </p:nvCxnSpPr>
        <p:spPr>
          <a:xfrm>
            <a:off x="408801" y="159010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BF0AFBAA-7042-4F4A-9838-1D2D296C479B}"/>
              </a:ext>
            </a:extLst>
          </p:cNvPr>
          <p:cNvCxnSpPr>
            <a:cxnSpLocks/>
          </p:cNvCxnSpPr>
          <p:nvPr/>
        </p:nvCxnSpPr>
        <p:spPr>
          <a:xfrm>
            <a:off x="4657950" y="159010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0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ubtitle 2">
            <a:extLst>
              <a:ext uri="{FF2B5EF4-FFF2-40B4-BE49-F238E27FC236}">
                <a16:creationId xmlns:a16="http://schemas.microsoft.com/office/drawing/2014/main" id="{1BB44301-9FCC-4A0F-83DC-43BB118A5AB7}"/>
              </a:ext>
            </a:extLst>
          </p:cNvPr>
          <p:cNvSpPr txBox="1">
            <a:spLocks/>
          </p:cNvSpPr>
          <p:nvPr/>
        </p:nvSpPr>
        <p:spPr>
          <a:xfrm>
            <a:off x="4559199" y="4629169"/>
            <a:ext cx="1980000" cy="287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SUNDAY/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7E0A2-39AD-472E-9847-0CDFD4396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801" y="869696"/>
            <a:ext cx="1980000" cy="28707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THURSDAY</a:t>
            </a:r>
            <a:r>
              <a:rPr lang="en-CA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/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27D4E5E-45DC-4DE7-A49C-E9D7697A07DB}"/>
              </a:ext>
            </a:extLst>
          </p:cNvPr>
          <p:cNvSpPr txBox="1">
            <a:spLocks/>
          </p:cNvSpPr>
          <p:nvPr/>
        </p:nvSpPr>
        <p:spPr>
          <a:xfrm>
            <a:off x="2439000" y="869696"/>
            <a:ext cx="1980000" cy="287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FRIDAY/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01D5C4D-846C-4C4B-8498-BD09EF0C65FA}"/>
              </a:ext>
            </a:extLst>
          </p:cNvPr>
          <p:cNvSpPr txBox="1">
            <a:spLocks/>
          </p:cNvSpPr>
          <p:nvPr/>
        </p:nvSpPr>
        <p:spPr>
          <a:xfrm>
            <a:off x="4559199" y="869696"/>
            <a:ext cx="1980000" cy="287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SATURDAY/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4692E0-4200-4EC9-96D3-1BE5B16A5609}"/>
              </a:ext>
            </a:extLst>
          </p:cNvPr>
          <p:cNvCxnSpPr/>
          <p:nvPr/>
        </p:nvCxnSpPr>
        <p:spPr>
          <a:xfrm>
            <a:off x="396607" y="782198"/>
            <a:ext cx="6142592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B0B5C6-871C-450F-9AD2-793DA614B760}"/>
              </a:ext>
            </a:extLst>
          </p:cNvPr>
          <p:cNvCxnSpPr>
            <a:cxnSpLocks/>
          </p:cNvCxnSpPr>
          <p:nvPr/>
        </p:nvCxnSpPr>
        <p:spPr>
          <a:xfrm>
            <a:off x="396606" y="1189822"/>
            <a:ext cx="1800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85AAD3-FFDC-489F-A5CC-7216BB27345E}"/>
              </a:ext>
            </a:extLst>
          </p:cNvPr>
          <p:cNvCxnSpPr>
            <a:cxnSpLocks/>
          </p:cNvCxnSpPr>
          <p:nvPr/>
        </p:nvCxnSpPr>
        <p:spPr>
          <a:xfrm>
            <a:off x="2516117" y="1189822"/>
            <a:ext cx="1800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2D2656D-A15E-46AC-AF16-5817788EBC6C}"/>
              </a:ext>
            </a:extLst>
          </p:cNvPr>
          <p:cNvCxnSpPr>
            <a:cxnSpLocks/>
          </p:cNvCxnSpPr>
          <p:nvPr/>
        </p:nvCxnSpPr>
        <p:spPr>
          <a:xfrm>
            <a:off x="4636317" y="1189822"/>
            <a:ext cx="1800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4BA27E-7CD6-42C6-805D-553D1B282614}"/>
              </a:ext>
            </a:extLst>
          </p:cNvPr>
          <p:cNvCxnSpPr>
            <a:cxnSpLocks/>
          </p:cNvCxnSpPr>
          <p:nvPr/>
        </p:nvCxnSpPr>
        <p:spPr>
          <a:xfrm>
            <a:off x="2516117" y="189490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E94AEA-5F67-4E66-9F5B-238E4FC52F62}"/>
              </a:ext>
            </a:extLst>
          </p:cNvPr>
          <p:cNvCxnSpPr>
            <a:cxnSpLocks/>
          </p:cNvCxnSpPr>
          <p:nvPr/>
        </p:nvCxnSpPr>
        <p:spPr>
          <a:xfrm>
            <a:off x="2516117" y="219325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DE51A6-2A34-4067-B493-2AB311F4B272}"/>
              </a:ext>
            </a:extLst>
          </p:cNvPr>
          <p:cNvCxnSpPr>
            <a:cxnSpLocks/>
          </p:cNvCxnSpPr>
          <p:nvPr/>
        </p:nvCxnSpPr>
        <p:spPr>
          <a:xfrm>
            <a:off x="2516117" y="24916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F3F147F-1109-484C-9873-2F2EC4278FE2}"/>
              </a:ext>
            </a:extLst>
          </p:cNvPr>
          <p:cNvCxnSpPr>
            <a:cxnSpLocks/>
          </p:cNvCxnSpPr>
          <p:nvPr/>
        </p:nvCxnSpPr>
        <p:spPr>
          <a:xfrm>
            <a:off x="2516117" y="27899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E2C5E3-D53C-480D-88EB-1AEEF7EB5D84}"/>
              </a:ext>
            </a:extLst>
          </p:cNvPr>
          <p:cNvCxnSpPr>
            <a:cxnSpLocks/>
          </p:cNvCxnSpPr>
          <p:nvPr/>
        </p:nvCxnSpPr>
        <p:spPr>
          <a:xfrm>
            <a:off x="2516117" y="30883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1E4FF95-DEF5-4178-BF35-2268DF7951AF}"/>
              </a:ext>
            </a:extLst>
          </p:cNvPr>
          <p:cNvCxnSpPr>
            <a:cxnSpLocks/>
          </p:cNvCxnSpPr>
          <p:nvPr/>
        </p:nvCxnSpPr>
        <p:spPr>
          <a:xfrm>
            <a:off x="2516117" y="33866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2D9D86B-19EF-429D-8AB2-771D140DA9A0}"/>
              </a:ext>
            </a:extLst>
          </p:cNvPr>
          <p:cNvCxnSpPr>
            <a:cxnSpLocks/>
          </p:cNvCxnSpPr>
          <p:nvPr/>
        </p:nvCxnSpPr>
        <p:spPr>
          <a:xfrm>
            <a:off x="2516117" y="36850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107739E-9718-4276-8A39-E1FE88976527}"/>
              </a:ext>
            </a:extLst>
          </p:cNvPr>
          <p:cNvCxnSpPr>
            <a:cxnSpLocks/>
          </p:cNvCxnSpPr>
          <p:nvPr/>
        </p:nvCxnSpPr>
        <p:spPr>
          <a:xfrm>
            <a:off x="2516117" y="39833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CCCA393-E7AC-4ADC-B5CE-D1BDDFB5B910}"/>
              </a:ext>
            </a:extLst>
          </p:cNvPr>
          <p:cNvCxnSpPr>
            <a:cxnSpLocks/>
          </p:cNvCxnSpPr>
          <p:nvPr/>
        </p:nvCxnSpPr>
        <p:spPr>
          <a:xfrm>
            <a:off x="2516117" y="42817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33625C7-12DB-4E55-BA40-17D8588BA42E}"/>
              </a:ext>
            </a:extLst>
          </p:cNvPr>
          <p:cNvCxnSpPr>
            <a:cxnSpLocks/>
          </p:cNvCxnSpPr>
          <p:nvPr/>
        </p:nvCxnSpPr>
        <p:spPr>
          <a:xfrm>
            <a:off x="2516117" y="45800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882E9EF-4DC2-4118-A594-4E82837E1173}"/>
              </a:ext>
            </a:extLst>
          </p:cNvPr>
          <p:cNvCxnSpPr>
            <a:cxnSpLocks/>
          </p:cNvCxnSpPr>
          <p:nvPr/>
        </p:nvCxnSpPr>
        <p:spPr>
          <a:xfrm>
            <a:off x="2516117" y="48784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8768047-731C-45B8-B4EB-8B76B01D9C41}"/>
              </a:ext>
            </a:extLst>
          </p:cNvPr>
          <p:cNvCxnSpPr>
            <a:cxnSpLocks/>
          </p:cNvCxnSpPr>
          <p:nvPr/>
        </p:nvCxnSpPr>
        <p:spPr>
          <a:xfrm>
            <a:off x="2516117" y="51767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FF2C291-3CD6-4E8E-A01F-50F91D45FEE1}"/>
              </a:ext>
            </a:extLst>
          </p:cNvPr>
          <p:cNvCxnSpPr>
            <a:cxnSpLocks/>
          </p:cNvCxnSpPr>
          <p:nvPr/>
        </p:nvCxnSpPr>
        <p:spPr>
          <a:xfrm>
            <a:off x="2516117" y="57734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ADD0E52-138A-4625-8CEC-06EEFA23C822}"/>
              </a:ext>
            </a:extLst>
          </p:cNvPr>
          <p:cNvCxnSpPr>
            <a:cxnSpLocks/>
          </p:cNvCxnSpPr>
          <p:nvPr/>
        </p:nvCxnSpPr>
        <p:spPr>
          <a:xfrm>
            <a:off x="2516117" y="63701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314F191-4784-4577-9027-224BCA9E03B3}"/>
              </a:ext>
            </a:extLst>
          </p:cNvPr>
          <p:cNvCxnSpPr>
            <a:cxnSpLocks/>
          </p:cNvCxnSpPr>
          <p:nvPr/>
        </p:nvCxnSpPr>
        <p:spPr>
          <a:xfrm>
            <a:off x="2516117" y="69668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F8EC5C9-ADA9-4ED0-9742-0946A3612188}"/>
              </a:ext>
            </a:extLst>
          </p:cNvPr>
          <p:cNvCxnSpPr>
            <a:cxnSpLocks/>
          </p:cNvCxnSpPr>
          <p:nvPr/>
        </p:nvCxnSpPr>
        <p:spPr>
          <a:xfrm>
            <a:off x="2516117" y="7265208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9" name="Subtitle 2">
            <a:extLst>
              <a:ext uri="{FF2B5EF4-FFF2-40B4-BE49-F238E27FC236}">
                <a16:creationId xmlns:a16="http://schemas.microsoft.com/office/drawing/2014/main" id="{EC37C5F7-B950-42BA-B320-ABF988D429E2}"/>
              </a:ext>
            </a:extLst>
          </p:cNvPr>
          <p:cNvSpPr txBox="1">
            <a:spLocks/>
          </p:cNvSpPr>
          <p:nvPr/>
        </p:nvSpPr>
        <p:spPr>
          <a:xfrm>
            <a:off x="318801" y="2193430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6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A0EE12A-F4F8-43B5-BECA-E3404B393BC0}"/>
              </a:ext>
            </a:extLst>
          </p:cNvPr>
          <p:cNvSpPr txBox="1">
            <a:spLocks/>
          </p:cNvSpPr>
          <p:nvPr/>
        </p:nvSpPr>
        <p:spPr>
          <a:xfrm>
            <a:off x="318801" y="2493267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7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E8FC656B-4A58-4E6A-8E4E-319BA5B10253}"/>
              </a:ext>
            </a:extLst>
          </p:cNvPr>
          <p:cNvSpPr txBox="1">
            <a:spLocks/>
          </p:cNvSpPr>
          <p:nvPr/>
        </p:nvSpPr>
        <p:spPr>
          <a:xfrm>
            <a:off x="318801" y="2789709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8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4D30ADD0-7642-47A3-8491-34E0E13626FA}"/>
              </a:ext>
            </a:extLst>
          </p:cNvPr>
          <p:cNvSpPr txBox="1">
            <a:spLocks/>
          </p:cNvSpPr>
          <p:nvPr/>
        </p:nvSpPr>
        <p:spPr>
          <a:xfrm>
            <a:off x="318801" y="3088534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9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CEFDE984-F7FA-485B-A1F7-00F524BF7BE1}"/>
              </a:ext>
            </a:extLst>
          </p:cNvPr>
          <p:cNvSpPr txBox="1">
            <a:spLocks/>
          </p:cNvSpPr>
          <p:nvPr/>
        </p:nvSpPr>
        <p:spPr>
          <a:xfrm>
            <a:off x="318801" y="3375129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10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89214F0A-98B7-4E6A-A881-21886A3611ED}"/>
              </a:ext>
            </a:extLst>
          </p:cNvPr>
          <p:cNvSpPr txBox="1">
            <a:spLocks/>
          </p:cNvSpPr>
          <p:nvPr/>
        </p:nvSpPr>
        <p:spPr>
          <a:xfrm>
            <a:off x="318801" y="3680905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11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61135E68-3B85-4C2F-9FAD-F678169047F1}"/>
              </a:ext>
            </a:extLst>
          </p:cNvPr>
          <p:cNvSpPr txBox="1">
            <a:spLocks/>
          </p:cNvSpPr>
          <p:nvPr/>
        </p:nvSpPr>
        <p:spPr>
          <a:xfrm>
            <a:off x="318801" y="3990536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12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ED00E687-7F08-4C97-AF6D-63983F5F23EE}"/>
              </a:ext>
            </a:extLst>
          </p:cNvPr>
          <p:cNvSpPr txBox="1">
            <a:spLocks/>
          </p:cNvSpPr>
          <p:nvPr/>
        </p:nvSpPr>
        <p:spPr>
          <a:xfrm>
            <a:off x="318801" y="4276793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1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F50BEC13-24CB-447C-989A-93E115550A86}"/>
              </a:ext>
            </a:extLst>
          </p:cNvPr>
          <p:cNvSpPr txBox="1">
            <a:spLocks/>
          </p:cNvSpPr>
          <p:nvPr/>
        </p:nvSpPr>
        <p:spPr>
          <a:xfrm>
            <a:off x="318801" y="4575618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2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0CACE276-2BF0-4715-BA97-8B5FA43B0674}"/>
              </a:ext>
            </a:extLst>
          </p:cNvPr>
          <p:cNvSpPr txBox="1">
            <a:spLocks/>
          </p:cNvSpPr>
          <p:nvPr/>
        </p:nvSpPr>
        <p:spPr>
          <a:xfrm>
            <a:off x="318801" y="4888678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3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59ADD02B-8411-490A-BA1B-8A7C063AFB7C}"/>
              </a:ext>
            </a:extLst>
          </p:cNvPr>
          <p:cNvSpPr txBox="1">
            <a:spLocks/>
          </p:cNvSpPr>
          <p:nvPr/>
        </p:nvSpPr>
        <p:spPr>
          <a:xfrm>
            <a:off x="318801" y="5188491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4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5D1B0F43-C775-459A-A6FE-173F480EA761}"/>
              </a:ext>
            </a:extLst>
          </p:cNvPr>
          <p:cNvSpPr txBox="1">
            <a:spLocks/>
          </p:cNvSpPr>
          <p:nvPr/>
        </p:nvSpPr>
        <p:spPr>
          <a:xfrm>
            <a:off x="318801" y="5484184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5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AE2B4FD1-6BBD-497C-9081-6C03EEEE0517}"/>
              </a:ext>
            </a:extLst>
          </p:cNvPr>
          <p:cNvSpPr txBox="1">
            <a:spLocks/>
          </p:cNvSpPr>
          <p:nvPr/>
        </p:nvSpPr>
        <p:spPr>
          <a:xfrm>
            <a:off x="318801" y="5805022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6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64F27A1E-5E02-48C1-9EF0-ECB0854BE95F}"/>
              </a:ext>
            </a:extLst>
          </p:cNvPr>
          <p:cNvSpPr txBox="1">
            <a:spLocks/>
          </p:cNvSpPr>
          <p:nvPr/>
        </p:nvSpPr>
        <p:spPr>
          <a:xfrm>
            <a:off x="318801" y="6089142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7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760288C-6EF1-4837-A840-4178FACF986C}"/>
              </a:ext>
            </a:extLst>
          </p:cNvPr>
          <p:cNvCxnSpPr>
            <a:cxnSpLocks/>
          </p:cNvCxnSpPr>
          <p:nvPr/>
        </p:nvCxnSpPr>
        <p:spPr>
          <a:xfrm>
            <a:off x="396606" y="7627961"/>
            <a:ext cx="2892195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4" name="Subtitle 2">
            <a:extLst>
              <a:ext uri="{FF2B5EF4-FFF2-40B4-BE49-F238E27FC236}">
                <a16:creationId xmlns:a16="http://schemas.microsoft.com/office/drawing/2014/main" id="{BED29277-38E4-4CBA-81DB-D866E4783937}"/>
              </a:ext>
            </a:extLst>
          </p:cNvPr>
          <p:cNvSpPr txBox="1">
            <a:spLocks/>
          </p:cNvSpPr>
          <p:nvPr/>
        </p:nvSpPr>
        <p:spPr>
          <a:xfrm>
            <a:off x="318801" y="7340886"/>
            <a:ext cx="12432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TO DO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5171078E-816F-4BB7-8D66-B837513BA851}"/>
              </a:ext>
            </a:extLst>
          </p:cNvPr>
          <p:cNvSpPr txBox="1">
            <a:spLocks/>
          </p:cNvSpPr>
          <p:nvPr/>
        </p:nvSpPr>
        <p:spPr>
          <a:xfrm>
            <a:off x="3509676" y="7340886"/>
            <a:ext cx="18909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NOTES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CDB27CC-DCE8-4C67-AFCA-E19255E081AA}"/>
              </a:ext>
            </a:extLst>
          </p:cNvPr>
          <p:cNvCxnSpPr>
            <a:cxnSpLocks/>
          </p:cNvCxnSpPr>
          <p:nvPr/>
        </p:nvCxnSpPr>
        <p:spPr>
          <a:xfrm>
            <a:off x="2529000" y="54751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D46B50A-A890-4DAC-8688-9BAB37BA181A}"/>
              </a:ext>
            </a:extLst>
          </p:cNvPr>
          <p:cNvCxnSpPr>
            <a:cxnSpLocks/>
          </p:cNvCxnSpPr>
          <p:nvPr/>
        </p:nvCxnSpPr>
        <p:spPr>
          <a:xfrm>
            <a:off x="2529000" y="60718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6CFB805-422B-4E27-AB72-815FDB3EF2A2}"/>
              </a:ext>
            </a:extLst>
          </p:cNvPr>
          <p:cNvCxnSpPr>
            <a:cxnSpLocks/>
          </p:cNvCxnSpPr>
          <p:nvPr/>
        </p:nvCxnSpPr>
        <p:spPr>
          <a:xfrm>
            <a:off x="2529000" y="66685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702FD898-B82F-4203-A961-44C4D98DB009}"/>
              </a:ext>
            </a:extLst>
          </p:cNvPr>
          <p:cNvCxnSpPr>
            <a:cxnSpLocks/>
          </p:cNvCxnSpPr>
          <p:nvPr/>
        </p:nvCxnSpPr>
        <p:spPr>
          <a:xfrm>
            <a:off x="408801" y="189490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D6EDE141-4BB5-43F1-9D4A-CAC8DD817F7A}"/>
              </a:ext>
            </a:extLst>
          </p:cNvPr>
          <p:cNvCxnSpPr>
            <a:cxnSpLocks/>
          </p:cNvCxnSpPr>
          <p:nvPr/>
        </p:nvCxnSpPr>
        <p:spPr>
          <a:xfrm>
            <a:off x="408801" y="219325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2F15BC9-62B2-42A3-BF7F-7AA92766A3E2}"/>
              </a:ext>
            </a:extLst>
          </p:cNvPr>
          <p:cNvCxnSpPr>
            <a:cxnSpLocks/>
          </p:cNvCxnSpPr>
          <p:nvPr/>
        </p:nvCxnSpPr>
        <p:spPr>
          <a:xfrm>
            <a:off x="408801" y="24916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95E107-3D7A-488F-99C4-3DA542F3051D}"/>
              </a:ext>
            </a:extLst>
          </p:cNvPr>
          <p:cNvCxnSpPr>
            <a:cxnSpLocks/>
          </p:cNvCxnSpPr>
          <p:nvPr/>
        </p:nvCxnSpPr>
        <p:spPr>
          <a:xfrm>
            <a:off x="408801" y="27899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4BBD4A8-D599-46F1-BF7D-A7A1A9ED98F4}"/>
              </a:ext>
            </a:extLst>
          </p:cNvPr>
          <p:cNvCxnSpPr>
            <a:cxnSpLocks/>
          </p:cNvCxnSpPr>
          <p:nvPr/>
        </p:nvCxnSpPr>
        <p:spPr>
          <a:xfrm>
            <a:off x="408801" y="30883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0991D62-0CED-4320-8622-A93BAD213546}"/>
              </a:ext>
            </a:extLst>
          </p:cNvPr>
          <p:cNvCxnSpPr>
            <a:cxnSpLocks/>
          </p:cNvCxnSpPr>
          <p:nvPr/>
        </p:nvCxnSpPr>
        <p:spPr>
          <a:xfrm>
            <a:off x="408801" y="33866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DA951A3-C6B5-4A9D-9723-A6D9E4A27CC7}"/>
              </a:ext>
            </a:extLst>
          </p:cNvPr>
          <p:cNvCxnSpPr>
            <a:cxnSpLocks/>
          </p:cNvCxnSpPr>
          <p:nvPr/>
        </p:nvCxnSpPr>
        <p:spPr>
          <a:xfrm>
            <a:off x="408801" y="36850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C355C67A-AE3A-4FCF-B609-5F6A91C590A8}"/>
              </a:ext>
            </a:extLst>
          </p:cNvPr>
          <p:cNvCxnSpPr>
            <a:cxnSpLocks/>
          </p:cNvCxnSpPr>
          <p:nvPr/>
        </p:nvCxnSpPr>
        <p:spPr>
          <a:xfrm>
            <a:off x="408801" y="39833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E4C55C14-50E4-4EF2-85FC-79223412794D}"/>
              </a:ext>
            </a:extLst>
          </p:cNvPr>
          <p:cNvCxnSpPr>
            <a:cxnSpLocks/>
          </p:cNvCxnSpPr>
          <p:nvPr/>
        </p:nvCxnSpPr>
        <p:spPr>
          <a:xfrm>
            <a:off x="408801" y="42817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2158F11-512C-45B6-9FC2-B57737AA14EF}"/>
              </a:ext>
            </a:extLst>
          </p:cNvPr>
          <p:cNvCxnSpPr>
            <a:cxnSpLocks/>
          </p:cNvCxnSpPr>
          <p:nvPr/>
        </p:nvCxnSpPr>
        <p:spPr>
          <a:xfrm>
            <a:off x="408801" y="45800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8392A2DD-4B51-4D92-A71E-471FB6FB043C}"/>
              </a:ext>
            </a:extLst>
          </p:cNvPr>
          <p:cNvCxnSpPr>
            <a:cxnSpLocks/>
          </p:cNvCxnSpPr>
          <p:nvPr/>
        </p:nvCxnSpPr>
        <p:spPr>
          <a:xfrm>
            <a:off x="408801" y="48784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8B907A2-4A16-4CE8-B8D7-5A932B210970}"/>
              </a:ext>
            </a:extLst>
          </p:cNvPr>
          <p:cNvCxnSpPr>
            <a:cxnSpLocks/>
          </p:cNvCxnSpPr>
          <p:nvPr/>
        </p:nvCxnSpPr>
        <p:spPr>
          <a:xfrm>
            <a:off x="408801" y="51767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CDB820F-2599-477C-8818-4B3CE0D38DC5}"/>
              </a:ext>
            </a:extLst>
          </p:cNvPr>
          <p:cNvCxnSpPr>
            <a:cxnSpLocks/>
          </p:cNvCxnSpPr>
          <p:nvPr/>
        </p:nvCxnSpPr>
        <p:spPr>
          <a:xfrm>
            <a:off x="408801" y="57734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B88EEAE-08AF-4A85-B389-BFDCAD2BAB9D}"/>
              </a:ext>
            </a:extLst>
          </p:cNvPr>
          <p:cNvCxnSpPr>
            <a:cxnSpLocks/>
          </p:cNvCxnSpPr>
          <p:nvPr/>
        </p:nvCxnSpPr>
        <p:spPr>
          <a:xfrm>
            <a:off x="408801" y="63701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4C86AB05-F39C-4DEE-AA56-AFF8FE5E5DAA}"/>
              </a:ext>
            </a:extLst>
          </p:cNvPr>
          <p:cNvCxnSpPr>
            <a:cxnSpLocks/>
          </p:cNvCxnSpPr>
          <p:nvPr/>
        </p:nvCxnSpPr>
        <p:spPr>
          <a:xfrm>
            <a:off x="408801" y="69668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B16FF99-2435-4377-A63F-A4FD3B817BC6}"/>
              </a:ext>
            </a:extLst>
          </p:cNvPr>
          <p:cNvCxnSpPr>
            <a:cxnSpLocks/>
          </p:cNvCxnSpPr>
          <p:nvPr/>
        </p:nvCxnSpPr>
        <p:spPr>
          <a:xfrm>
            <a:off x="408801" y="7265208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8449ED0E-B8E2-4D40-B192-D653B10C7666}"/>
              </a:ext>
            </a:extLst>
          </p:cNvPr>
          <p:cNvCxnSpPr>
            <a:cxnSpLocks/>
          </p:cNvCxnSpPr>
          <p:nvPr/>
        </p:nvCxnSpPr>
        <p:spPr>
          <a:xfrm>
            <a:off x="421684" y="54751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4175D1EB-3EF3-4E42-91D6-940B285C5242}"/>
              </a:ext>
            </a:extLst>
          </p:cNvPr>
          <p:cNvCxnSpPr>
            <a:cxnSpLocks/>
          </p:cNvCxnSpPr>
          <p:nvPr/>
        </p:nvCxnSpPr>
        <p:spPr>
          <a:xfrm>
            <a:off x="421684" y="60718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FCEC460-0E6E-4450-865A-A4B370C9846D}"/>
              </a:ext>
            </a:extLst>
          </p:cNvPr>
          <p:cNvCxnSpPr>
            <a:cxnSpLocks/>
          </p:cNvCxnSpPr>
          <p:nvPr/>
        </p:nvCxnSpPr>
        <p:spPr>
          <a:xfrm>
            <a:off x="421684" y="66685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1518A2E6-484D-4354-9A94-17726C55E283}"/>
              </a:ext>
            </a:extLst>
          </p:cNvPr>
          <p:cNvCxnSpPr>
            <a:cxnSpLocks/>
          </p:cNvCxnSpPr>
          <p:nvPr/>
        </p:nvCxnSpPr>
        <p:spPr>
          <a:xfrm>
            <a:off x="4657950" y="18949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BC72231-8DA2-4914-9029-6E436043ED23}"/>
              </a:ext>
            </a:extLst>
          </p:cNvPr>
          <p:cNvCxnSpPr>
            <a:cxnSpLocks/>
          </p:cNvCxnSpPr>
          <p:nvPr/>
        </p:nvCxnSpPr>
        <p:spPr>
          <a:xfrm>
            <a:off x="4657950" y="21932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23A7F1F-EF18-4346-9F9E-B6043A8D64FC}"/>
              </a:ext>
            </a:extLst>
          </p:cNvPr>
          <p:cNvCxnSpPr>
            <a:cxnSpLocks/>
          </p:cNvCxnSpPr>
          <p:nvPr/>
        </p:nvCxnSpPr>
        <p:spPr>
          <a:xfrm>
            <a:off x="4657950" y="24916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5F2368D-9F17-4A3E-A8AC-0A9B004EAE08}"/>
              </a:ext>
            </a:extLst>
          </p:cNvPr>
          <p:cNvCxnSpPr>
            <a:cxnSpLocks/>
          </p:cNvCxnSpPr>
          <p:nvPr/>
        </p:nvCxnSpPr>
        <p:spPr>
          <a:xfrm>
            <a:off x="4657950" y="27899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9258E76-14A0-4A77-85C9-A4405392B2C6}"/>
              </a:ext>
            </a:extLst>
          </p:cNvPr>
          <p:cNvCxnSpPr>
            <a:cxnSpLocks/>
          </p:cNvCxnSpPr>
          <p:nvPr/>
        </p:nvCxnSpPr>
        <p:spPr>
          <a:xfrm>
            <a:off x="4657950" y="30883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CE76FAAD-75CC-4DCA-A881-B34CAEE7D6DB}"/>
              </a:ext>
            </a:extLst>
          </p:cNvPr>
          <p:cNvCxnSpPr>
            <a:cxnSpLocks/>
          </p:cNvCxnSpPr>
          <p:nvPr/>
        </p:nvCxnSpPr>
        <p:spPr>
          <a:xfrm>
            <a:off x="4657950" y="33866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3AC1E7F-2BA5-4DD0-A77D-454352858659}"/>
              </a:ext>
            </a:extLst>
          </p:cNvPr>
          <p:cNvCxnSpPr>
            <a:cxnSpLocks/>
          </p:cNvCxnSpPr>
          <p:nvPr/>
        </p:nvCxnSpPr>
        <p:spPr>
          <a:xfrm>
            <a:off x="4657950" y="36850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6A39D6D-DDBC-4839-BFC7-24D543A450E3}"/>
              </a:ext>
            </a:extLst>
          </p:cNvPr>
          <p:cNvCxnSpPr>
            <a:cxnSpLocks/>
          </p:cNvCxnSpPr>
          <p:nvPr/>
        </p:nvCxnSpPr>
        <p:spPr>
          <a:xfrm>
            <a:off x="4657950" y="39833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1855321-8488-44F7-836D-ED6BBB43B715}"/>
              </a:ext>
            </a:extLst>
          </p:cNvPr>
          <p:cNvCxnSpPr>
            <a:cxnSpLocks/>
          </p:cNvCxnSpPr>
          <p:nvPr/>
        </p:nvCxnSpPr>
        <p:spPr>
          <a:xfrm>
            <a:off x="4657950" y="42817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90D76ED-6715-446B-A3A7-3F1085B6763B}"/>
              </a:ext>
            </a:extLst>
          </p:cNvPr>
          <p:cNvCxnSpPr>
            <a:cxnSpLocks/>
          </p:cNvCxnSpPr>
          <p:nvPr/>
        </p:nvCxnSpPr>
        <p:spPr>
          <a:xfrm>
            <a:off x="4657950" y="45800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C11DDF9-BF8D-43AB-9714-DEF9A0E1D28A}"/>
              </a:ext>
            </a:extLst>
          </p:cNvPr>
          <p:cNvCxnSpPr>
            <a:cxnSpLocks/>
          </p:cNvCxnSpPr>
          <p:nvPr/>
        </p:nvCxnSpPr>
        <p:spPr>
          <a:xfrm>
            <a:off x="4657950" y="4878402"/>
            <a:ext cx="1800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3E52AA86-98AA-4EC9-A253-07B6FC28489A}"/>
              </a:ext>
            </a:extLst>
          </p:cNvPr>
          <p:cNvCxnSpPr>
            <a:cxnSpLocks/>
          </p:cNvCxnSpPr>
          <p:nvPr/>
        </p:nvCxnSpPr>
        <p:spPr>
          <a:xfrm>
            <a:off x="4657950" y="51767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5B4F7407-BC6C-46F2-A08C-1AE6518784DF}"/>
              </a:ext>
            </a:extLst>
          </p:cNvPr>
          <p:cNvCxnSpPr>
            <a:cxnSpLocks/>
          </p:cNvCxnSpPr>
          <p:nvPr/>
        </p:nvCxnSpPr>
        <p:spPr>
          <a:xfrm>
            <a:off x="4657950" y="57734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A1146725-0272-4C35-A605-21B00A837AA3}"/>
              </a:ext>
            </a:extLst>
          </p:cNvPr>
          <p:cNvCxnSpPr>
            <a:cxnSpLocks/>
          </p:cNvCxnSpPr>
          <p:nvPr/>
        </p:nvCxnSpPr>
        <p:spPr>
          <a:xfrm>
            <a:off x="4657950" y="63701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00A0E1FA-8A4F-4D3B-861C-EDB9E3A96A34}"/>
              </a:ext>
            </a:extLst>
          </p:cNvPr>
          <p:cNvCxnSpPr>
            <a:cxnSpLocks/>
          </p:cNvCxnSpPr>
          <p:nvPr/>
        </p:nvCxnSpPr>
        <p:spPr>
          <a:xfrm>
            <a:off x="4657950" y="696685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F2C6C208-567A-4359-A304-BDD718DCA7B0}"/>
              </a:ext>
            </a:extLst>
          </p:cNvPr>
          <p:cNvCxnSpPr>
            <a:cxnSpLocks/>
          </p:cNvCxnSpPr>
          <p:nvPr/>
        </p:nvCxnSpPr>
        <p:spPr>
          <a:xfrm>
            <a:off x="4657950" y="7265208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128C764-0C1B-4586-96EF-8A88C0B54102}"/>
              </a:ext>
            </a:extLst>
          </p:cNvPr>
          <p:cNvCxnSpPr>
            <a:cxnSpLocks/>
          </p:cNvCxnSpPr>
          <p:nvPr/>
        </p:nvCxnSpPr>
        <p:spPr>
          <a:xfrm>
            <a:off x="4670833" y="54751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5965468-5505-4D12-AEB2-F8537BAAC5F2}"/>
              </a:ext>
            </a:extLst>
          </p:cNvPr>
          <p:cNvCxnSpPr>
            <a:cxnSpLocks/>
          </p:cNvCxnSpPr>
          <p:nvPr/>
        </p:nvCxnSpPr>
        <p:spPr>
          <a:xfrm>
            <a:off x="4670833" y="60718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9A7ED66-0272-4A8B-BCFE-482F61FCAC53}"/>
              </a:ext>
            </a:extLst>
          </p:cNvPr>
          <p:cNvCxnSpPr>
            <a:cxnSpLocks/>
          </p:cNvCxnSpPr>
          <p:nvPr/>
        </p:nvCxnSpPr>
        <p:spPr>
          <a:xfrm>
            <a:off x="4670833" y="66685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9" name="Subtitle 2">
            <a:extLst>
              <a:ext uri="{FF2B5EF4-FFF2-40B4-BE49-F238E27FC236}">
                <a16:creationId xmlns:a16="http://schemas.microsoft.com/office/drawing/2014/main" id="{95BAAEEE-911F-4A56-B53D-80616AE4FD3F}"/>
              </a:ext>
            </a:extLst>
          </p:cNvPr>
          <p:cNvSpPr txBox="1">
            <a:spLocks/>
          </p:cNvSpPr>
          <p:nvPr/>
        </p:nvSpPr>
        <p:spPr>
          <a:xfrm>
            <a:off x="318801" y="6382861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8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140" name="Subtitle 2">
            <a:extLst>
              <a:ext uri="{FF2B5EF4-FFF2-40B4-BE49-F238E27FC236}">
                <a16:creationId xmlns:a16="http://schemas.microsoft.com/office/drawing/2014/main" id="{CF4E1186-56AF-4246-A780-52A9C540178E}"/>
              </a:ext>
            </a:extLst>
          </p:cNvPr>
          <p:cNvSpPr txBox="1">
            <a:spLocks/>
          </p:cNvSpPr>
          <p:nvPr/>
        </p:nvSpPr>
        <p:spPr>
          <a:xfrm>
            <a:off x="318801" y="6703699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9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sp>
        <p:nvSpPr>
          <p:cNvPr id="141" name="Subtitle 2">
            <a:extLst>
              <a:ext uri="{FF2B5EF4-FFF2-40B4-BE49-F238E27FC236}">
                <a16:creationId xmlns:a16="http://schemas.microsoft.com/office/drawing/2014/main" id="{B2CED7DF-2C7E-44C6-A6B0-AD80E2EDE50A}"/>
              </a:ext>
            </a:extLst>
          </p:cNvPr>
          <p:cNvSpPr txBox="1">
            <a:spLocks/>
          </p:cNvSpPr>
          <p:nvPr/>
        </p:nvSpPr>
        <p:spPr>
          <a:xfrm>
            <a:off x="318801" y="6987819"/>
            <a:ext cx="595599" cy="287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bhaya Libre" panose="02000503000000000000" pitchFamily="2" charset="0"/>
                <a:cs typeface="Abhaya Libre" panose="02000503000000000000" pitchFamily="2" charset="0"/>
              </a:rPr>
              <a:t>10</a:t>
            </a:r>
            <a:endParaRPr lang="en-CA" sz="1400" dirty="0"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BF4CA59-FBA7-41F3-A07F-A23847A838AF}"/>
              </a:ext>
            </a:extLst>
          </p:cNvPr>
          <p:cNvCxnSpPr>
            <a:cxnSpLocks/>
          </p:cNvCxnSpPr>
          <p:nvPr/>
        </p:nvCxnSpPr>
        <p:spPr>
          <a:xfrm>
            <a:off x="2516117" y="159010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1B2377DF-5D54-422D-9AE6-B9A186634857}"/>
              </a:ext>
            </a:extLst>
          </p:cNvPr>
          <p:cNvCxnSpPr>
            <a:cxnSpLocks/>
          </p:cNvCxnSpPr>
          <p:nvPr/>
        </p:nvCxnSpPr>
        <p:spPr>
          <a:xfrm>
            <a:off x="408801" y="1590102"/>
            <a:ext cx="1800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BF0AFBAA-7042-4F4A-9838-1D2D296C479B}"/>
              </a:ext>
            </a:extLst>
          </p:cNvPr>
          <p:cNvCxnSpPr>
            <a:cxnSpLocks/>
          </p:cNvCxnSpPr>
          <p:nvPr/>
        </p:nvCxnSpPr>
        <p:spPr>
          <a:xfrm>
            <a:off x="4657950" y="1590102"/>
            <a:ext cx="18000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63EA780-A078-44B2-9208-7EE2B4A8FF32}"/>
              </a:ext>
            </a:extLst>
          </p:cNvPr>
          <p:cNvCxnSpPr>
            <a:cxnSpLocks/>
          </p:cNvCxnSpPr>
          <p:nvPr/>
        </p:nvCxnSpPr>
        <p:spPr>
          <a:xfrm>
            <a:off x="4636317" y="608797"/>
            <a:ext cx="1800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9AF6D5F-D3F6-4872-8141-E011356F0558}"/>
              </a:ext>
            </a:extLst>
          </p:cNvPr>
          <p:cNvSpPr/>
          <p:nvPr/>
        </p:nvSpPr>
        <p:spPr>
          <a:xfrm>
            <a:off x="3506805" y="7639236"/>
            <a:ext cx="3032394" cy="12260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451102DF-383E-4710-A15F-A04F15EE31B2}"/>
              </a:ext>
            </a:extLst>
          </p:cNvPr>
          <p:cNvCxnSpPr>
            <a:cxnSpLocks/>
          </p:cNvCxnSpPr>
          <p:nvPr/>
        </p:nvCxnSpPr>
        <p:spPr>
          <a:xfrm>
            <a:off x="408801" y="7952767"/>
            <a:ext cx="288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6898D87-5309-42F4-BB16-3626008DA59E}"/>
              </a:ext>
            </a:extLst>
          </p:cNvPr>
          <p:cNvCxnSpPr>
            <a:cxnSpLocks/>
          </p:cNvCxnSpPr>
          <p:nvPr/>
        </p:nvCxnSpPr>
        <p:spPr>
          <a:xfrm>
            <a:off x="408801" y="8237994"/>
            <a:ext cx="288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43C5ED1-46CE-49EC-82F2-2967C21C2EC2}"/>
              </a:ext>
            </a:extLst>
          </p:cNvPr>
          <p:cNvCxnSpPr>
            <a:cxnSpLocks/>
          </p:cNvCxnSpPr>
          <p:nvPr/>
        </p:nvCxnSpPr>
        <p:spPr>
          <a:xfrm>
            <a:off x="408801" y="8523221"/>
            <a:ext cx="288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DF1A75EF-33B4-4455-9189-ACEBF2235E5A}"/>
              </a:ext>
            </a:extLst>
          </p:cNvPr>
          <p:cNvCxnSpPr>
            <a:cxnSpLocks/>
          </p:cNvCxnSpPr>
          <p:nvPr/>
        </p:nvCxnSpPr>
        <p:spPr>
          <a:xfrm>
            <a:off x="408801" y="8808448"/>
            <a:ext cx="2880000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84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58</Words>
  <Application>Microsoft Office PowerPoint</Application>
  <PresentationFormat>Letter Paper (8.5x11 in)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Abhaya Libre</vt:lpstr>
      <vt:lpstr>Arial</vt:lpstr>
      <vt:lpstr>Calibri</vt:lpstr>
      <vt:lpstr>Calibri Light</vt:lpstr>
      <vt:lpstr>Playfair Display Black</vt:lpstr>
      <vt:lpstr>Office Theme</vt:lpstr>
      <vt:lpstr>this week.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week.</dc:title>
  <dc:creator>Sajith Ranatunga</dc:creator>
  <cp:lastModifiedBy>Sajith Ranatunga</cp:lastModifiedBy>
  <cp:revision>1</cp:revision>
  <dcterms:created xsi:type="dcterms:W3CDTF">2021-09-19T01:03:04Z</dcterms:created>
  <dcterms:modified xsi:type="dcterms:W3CDTF">2021-09-19T01:23:14Z</dcterms:modified>
</cp:coreProperties>
</file>