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315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9277-E321-4587-B1C5-409BEB9CB739}" type="datetimeFigureOut">
              <a:rPr lang="en-CA" smtClean="0"/>
              <a:t>2021-09-15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94B8-87D7-457D-B767-C40AAF6A01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263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9277-E321-4587-B1C5-409BEB9CB739}" type="datetimeFigureOut">
              <a:rPr lang="en-CA" smtClean="0"/>
              <a:t>2021-09-15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94B8-87D7-457D-B767-C40AAF6A01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290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9277-E321-4587-B1C5-409BEB9CB739}" type="datetimeFigureOut">
              <a:rPr lang="en-CA" smtClean="0"/>
              <a:t>2021-09-15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94B8-87D7-457D-B767-C40AAF6A01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153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9277-E321-4587-B1C5-409BEB9CB739}" type="datetimeFigureOut">
              <a:rPr lang="en-CA" smtClean="0"/>
              <a:t>2021-09-15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94B8-87D7-457D-B767-C40AAF6A01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6400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9277-E321-4587-B1C5-409BEB9CB739}" type="datetimeFigureOut">
              <a:rPr lang="en-CA" smtClean="0"/>
              <a:t>2021-09-15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94B8-87D7-457D-B767-C40AAF6A01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4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9277-E321-4587-B1C5-409BEB9CB739}" type="datetimeFigureOut">
              <a:rPr lang="en-CA" smtClean="0"/>
              <a:t>2021-09-15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94B8-87D7-457D-B767-C40AAF6A01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934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9277-E321-4587-B1C5-409BEB9CB739}" type="datetimeFigureOut">
              <a:rPr lang="en-CA" smtClean="0"/>
              <a:t>2021-09-15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94B8-87D7-457D-B767-C40AAF6A01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192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9277-E321-4587-B1C5-409BEB9CB739}" type="datetimeFigureOut">
              <a:rPr lang="en-CA" smtClean="0"/>
              <a:t>2021-09-15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94B8-87D7-457D-B767-C40AAF6A01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105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9277-E321-4587-B1C5-409BEB9CB739}" type="datetimeFigureOut">
              <a:rPr lang="en-CA" smtClean="0"/>
              <a:t>2021-09-15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94B8-87D7-457D-B767-C40AAF6A01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217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9277-E321-4587-B1C5-409BEB9CB739}" type="datetimeFigureOut">
              <a:rPr lang="en-CA" smtClean="0"/>
              <a:t>2021-09-15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94B8-87D7-457D-B767-C40AAF6A01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708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9277-E321-4587-B1C5-409BEB9CB739}" type="datetimeFigureOut">
              <a:rPr lang="en-CA" smtClean="0"/>
              <a:t>2021-09-15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94B8-87D7-457D-B767-C40AAF6A01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730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B9277-E321-4587-B1C5-409BEB9CB739}" type="datetimeFigureOut">
              <a:rPr lang="en-CA" smtClean="0"/>
              <a:t>2021-09-15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B94B8-87D7-457D-B767-C40AAF6A01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455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F8F62-4F05-443A-A2CC-4A5A8BC77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672" y="262597"/>
            <a:ext cx="2262933" cy="861126"/>
          </a:xfrm>
        </p:spPr>
        <p:txBody>
          <a:bodyPr/>
          <a:lstStyle/>
          <a:p>
            <a:pPr algn="l"/>
            <a:r>
              <a:rPr lang="en-US" dirty="0">
                <a:latin typeface="Playfair Display Black" panose="00000A00000000000000" pitchFamily="50" charset="0"/>
              </a:rPr>
              <a:t>today.</a:t>
            </a:r>
            <a:endParaRPr lang="en-CA" dirty="0">
              <a:latin typeface="Playfair Display Black" panose="00000A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8823E-6A07-4342-8E4B-A9293D39A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0087" y="803328"/>
            <a:ext cx="1786798" cy="320395"/>
          </a:xfrm>
        </p:spPr>
        <p:txBody>
          <a:bodyPr>
            <a:normAutofit/>
          </a:bodyPr>
          <a:lstStyle/>
          <a:p>
            <a:pPr algn="r"/>
            <a:r>
              <a:rPr lang="en-US" sz="1200" dirty="0">
                <a:latin typeface="Nunito Sans" panose="00000500000000000000" pitchFamily="2" charset="0"/>
              </a:rPr>
              <a:t>DATE: ______________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D2604C-8085-44A6-BE64-4A4879DB1D70}"/>
              </a:ext>
            </a:extLst>
          </p:cNvPr>
          <p:cNvSpPr/>
          <p:nvPr/>
        </p:nvSpPr>
        <p:spPr>
          <a:xfrm>
            <a:off x="381115" y="1563943"/>
            <a:ext cx="1883885" cy="6169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6D64267-A830-40AD-A3C9-287B9D92764D}"/>
              </a:ext>
            </a:extLst>
          </p:cNvPr>
          <p:cNvSpPr txBox="1">
            <a:spLocks/>
          </p:cNvSpPr>
          <p:nvPr/>
        </p:nvSpPr>
        <p:spPr>
          <a:xfrm>
            <a:off x="381115" y="1233437"/>
            <a:ext cx="1786798" cy="320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TOP THREE: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18627-0426-4F00-BD26-387AF85951A0}"/>
              </a:ext>
            </a:extLst>
          </p:cNvPr>
          <p:cNvSpPr/>
          <p:nvPr/>
        </p:nvSpPr>
        <p:spPr>
          <a:xfrm>
            <a:off x="2487057" y="1563943"/>
            <a:ext cx="1883885" cy="6169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80BCC0-B220-4DF3-B9D2-7F0887DE81B4}"/>
              </a:ext>
            </a:extLst>
          </p:cNvPr>
          <p:cNvSpPr/>
          <p:nvPr/>
        </p:nvSpPr>
        <p:spPr>
          <a:xfrm>
            <a:off x="4593000" y="1563943"/>
            <a:ext cx="1883885" cy="6169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34F73B-CE17-49FF-A243-CA7AA433A7B6}"/>
              </a:ext>
            </a:extLst>
          </p:cNvPr>
          <p:cNvSpPr/>
          <p:nvPr/>
        </p:nvSpPr>
        <p:spPr>
          <a:xfrm>
            <a:off x="1962150" y="1877113"/>
            <a:ext cx="233878" cy="233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82549A-9592-404F-B145-FF0DD1ED142D}"/>
              </a:ext>
            </a:extLst>
          </p:cNvPr>
          <p:cNvSpPr/>
          <p:nvPr/>
        </p:nvSpPr>
        <p:spPr>
          <a:xfrm>
            <a:off x="4048125" y="1877113"/>
            <a:ext cx="233878" cy="233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7A8FAA-4514-40A0-A2EC-B97535FC1390}"/>
              </a:ext>
            </a:extLst>
          </p:cNvPr>
          <p:cNvSpPr/>
          <p:nvPr/>
        </p:nvSpPr>
        <p:spPr>
          <a:xfrm>
            <a:off x="6143625" y="1877113"/>
            <a:ext cx="233878" cy="233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2B50ACC-05B7-4D7B-BBF3-2E7CABB45369}"/>
              </a:ext>
            </a:extLst>
          </p:cNvPr>
          <p:cNvSpPr txBox="1">
            <a:spLocks/>
          </p:cNvSpPr>
          <p:nvPr/>
        </p:nvSpPr>
        <p:spPr>
          <a:xfrm>
            <a:off x="381115" y="2424161"/>
            <a:ext cx="1786798" cy="320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SCHEDULE: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43B4281-9004-4A89-B378-CF5B7676A4C8}"/>
              </a:ext>
            </a:extLst>
          </p:cNvPr>
          <p:cNvSpPr txBox="1">
            <a:spLocks/>
          </p:cNvSpPr>
          <p:nvPr/>
        </p:nvSpPr>
        <p:spPr>
          <a:xfrm>
            <a:off x="3538653" y="2424161"/>
            <a:ext cx="1786798" cy="320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TO DOS: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D21D63F-905C-439A-A6A5-CA49E57D6353}"/>
              </a:ext>
            </a:extLst>
          </p:cNvPr>
          <p:cNvCxnSpPr>
            <a:cxnSpLocks/>
          </p:cNvCxnSpPr>
          <p:nvPr/>
        </p:nvCxnSpPr>
        <p:spPr>
          <a:xfrm>
            <a:off x="377672" y="301625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B683462-68A9-4B31-A9C2-C4845F7A28C5}"/>
              </a:ext>
            </a:extLst>
          </p:cNvPr>
          <p:cNvCxnSpPr>
            <a:cxnSpLocks/>
          </p:cNvCxnSpPr>
          <p:nvPr/>
        </p:nvCxnSpPr>
        <p:spPr>
          <a:xfrm>
            <a:off x="377672" y="340360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4A85C0D-7514-4268-9241-838CB1BA34DD}"/>
              </a:ext>
            </a:extLst>
          </p:cNvPr>
          <p:cNvCxnSpPr>
            <a:cxnSpLocks/>
          </p:cNvCxnSpPr>
          <p:nvPr/>
        </p:nvCxnSpPr>
        <p:spPr>
          <a:xfrm>
            <a:off x="377672" y="380365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FA450EF-2175-49AE-BB0B-202C96D0CA3F}"/>
              </a:ext>
            </a:extLst>
          </p:cNvPr>
          <p:cNvCxnSpPr>
            <a:cxnSpLocks/>
          </p:cNvCxnSpPr>
          <p:nvPr/>
        </p:nvCxnSpPr>
        <p:spPr>
          <a:xfrm>
            <a:off x="377672" y="419100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B64FCA-9DF9-4571-883F-E17A508EEBB6}"/>
              </a:ext>
            </a:extLst>
          </p:cNvPr>
          <p:cNvCxnSpPr>
            <a:cxnSpLocks/>
          </p:cNvCxnSpPr>
          <p:nvPr/>
        </p:nvCxnSpPr>
        <p:spPr>
          <a:xfrm>
            <a:off x="377672" y="459105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C2C1FF0-C8CF-43B2-BC33-E3B2327BC10D}"/>
              </a:ext>
            </a:extLst>
          </p:cNvPr>
          <p:cNvCxnSpPr>
            <a:cxnSpLocks/>
          </p:cNvCxnSpPr>
          <p:nvPr/>
        </p:nvCxnSpPr>
        <p:spPr>
          <a:xfrm>
            <a:off x="377672" y="497840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2ACD92F-C5D5-414D-A424-C078FE03F6F0}"/>
              </a:ext>
            </a:extLst>
          </p:cNvPr>
          <p:cNvCxnSpPr>
            <a:cxnSpLocks/>
          </p:cNvCxnSpPr>
          <p:nvPr/>
        </p:nvCxnSpPr>
        <p:spPr>
          <a:xfrm>
            <a:off x="377672" y="537845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E1AC096-3947-4D7A-96E8-D1241CB29CEB}"/>
              </a:ext>
            </a:extLst>
          </p:cNvPr>
          <p:cNvCxnSpPr>
            <a:cxnSpLocks/>
          </p:cNvCxnSpPr>
          <p:nvPr/>
        </p:nvCxnSpPr>
        <p:spPr>
          <a:xfrm>
            <a:off x="377672" y="576580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A4176B7-8DCB-4EC2-9FBE-F51CB75D449E}"/>
              </a:ext>
            </a:extLst>
          </p:cNvPr>
          <p:cNvCxnSpPr>
            <a:cxnSpLocks/>
          </p:cNvCxnSpPr>
          <p:nvPr/>
        </p:nvCxnSpPr>
        <p:spPr>
          <a:xfrm>
            <a:off x="377672" y="611199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6768084-3673-4271-A884-B328AA1069E6}"/>
              </a:ext>
            </a:extLst>
          </p:cNvPr>
          <p:cNvCxnSpPr>
            <a:cxnSpLocks/>
          </p:cNvCxnSpPr>
          <p:nvPr/>
        </p:nvCxnSpPr>
        <p:spPr>
          <a:xfrm>
            <a:off x="377672" y="649934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5714813-C1D0-49EB-B66A-EEB769D33A4E}"/>
              </a:ext>
            </a:extLst>
          </p:cNvPr>
          <p:cNvCxnSpPr>
            <a:cxnSpLocks/>
          </p:cNvCxnSpPr>
          <p:nvPr/>
        </p:nvCxnSpPr>
        <p:spPr>
          <a:xfrm>
            <a:off x="377672" y="689939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76CF2F6-DBFA-4ED5-BDBA-09AB720E8E18}"/>
              </a:ext>
            </a:extLst>
          </p:cNvPr>
          <p:cNvCxnSpPr>
            <a:cxnSpLocks/>
          </p:cNvCxnSpPr>
          <p:nvPr/>
        </p:nvCxnSpPr>
        <p:spPr>
          <a:xfrm>
            <a:off x="377672" y="728674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C7CB0A4-0FDA-4E3A-ABD1-D371230F6C48}"/>
              </a:ext>
            </a:extLst>
          </p:cNvPr>
          <p:cNvCxnSpPr>
            <a:cxnSpLocks/>
          </p:cNvCxnSpPr>
          <p:nvPr/>
        </p:nvCxnSpPr>
        <p:spPr>
          <a:xfrm>
            <a:off x="377672" y="768679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BF3AB00-EB8F-4FBC-A70E-582C4FDC2748}"/>
              </a:ext>
            </a:extLst>
          </p:cNvPr>
          <p:cNvCxnSpPr>
            <a:cxnSpLocks/>
          </p:cNvCxnSpPr>
          <p:nvPr/>
        </p:nvCxnSpPr>
        <p:spPr>
          <a:xfrm>
            <a:off x="377672" y="807414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E9EFD4A-A47D-4552-A028-F42E95C65589}"/>
              </a:ext>
            </a:extLst>
          </p:cNvPr>
          <p:cNvCxnSpPr>
            <a:cxnSpLocks/>
          </p:cNvCxnSpPr>
          <p:nvPr/>
        </p:nvCxnSpPr>
        <p:spPr>
          <a:xfrm>
            <a:off x="377672" y="847419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3897396-3397-4B59-89DE-E198F26D2B3C}"/>
              </a:ext>
            </a:extLst>
          </p:cNvPr>
          <p:cNvCxnSpPr>
            <a:cxnSpLocks/>
          </p:cNvCxnSpPr>
          <p:nvPr/>
        </p:nvCxnSpPr>
        <p:spPr>
          <a:xfrm>
            <a:off x="377672" y="886154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1" name="Subtitle 2">
            <a:extLst>
              <a:ext uri="{FF2B5EF4-FFF2-40B4-BE49-F238E27FC236}">
                <a16:creationId xmlns:a16="http://schemas.microsoft.com/office/drawing/2014/main" id="{10DCAABE-3294-4ADB-861F-4255F1C6EC7D}"/>
              </a:ext>
            </a:extLst>
          </p:cNvPr>
          <p:cNvSpPr txBox="1">
            <a:spLocks/>
          </p:cNvSpPr>
          <p:nvPr/>
        </p:nvSpPr>
        <p:spPr>
          <a:xfrm>
            <a:off x="381115" y="2749284"/>
            <a:ext cx="499948" cy="254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6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BCB1A48C-470D-4407-948A-E7DF9CBC127C}"/>
              </a:ext>
            </a:extLst>
          </p:cNvPr>
          <p:cNvSpPr txBox="1">
            <a:spLocks/>
          </p:cNvSpPr>
          <p:nvPr/>
        </p:nvSpPr>
        <p:spPr>
          <a:xfrm>
            <a:off x="381115" y="3131905"/>
            <a:ext cx="499948" cy="254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7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F626E66D-318F-4A7E-B7ED-B09526ABEF5E}"/>
              </a:ext>
            </a:extLst>
          </p:cNvPr>
          <p:cNvSpPr txBox="1">
            <a:spLocks/>
          </p:cNvSpPr>
          <p:nvPr/>
        </p:nvSpPr>
        <p:spPr>
          <a:xfrm>
            <a:off x="381115" y="3545943"/>
            <a:ext cx="499948" cy="254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8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E5B1DA13-3A59-4E4F-99C7-D1F4FA40836A}"/>
              </a:ext>
            </a:extLst>
          </p:cNvPr>
          <p:cNvSpPr txBox="1">
            <a:spLocks/>
          </p:cNvSpPr>
          <p:nvPr/>
        </p:nvSpPr>
        <p:spPr>
          <a:xfrm>
            <a:off x="381115" y="3928564"/>
            <a:ext cx="499948" cy="254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9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85F6D76B-42C2-4B7B-B67E-026CE33EC3CA}"/>
              </a:ext>
            </a:extLst>
          </p:cNvPr>
          <p:cNvSpPr txBox="1">
            <a:spLocks/>
          </p:cNvSpPr>
          <p:nvPr/>
        </p:nvSpPr>
        <p:spPr>
          <a:xfrm>
            <a:off x="381115" y="4336783"/>
            <a:ext cx="499948" cy="254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10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667021E1-E0B3-45F8-8FE0-B14F4E1266DF}"/>
              </a:ext>
            </a:extLst>
          </p:cNvPr>
          <p:cNvSpPr txBox="1">
            <a:spLocks/>
          </p:cNvSpPr>
          <p:nvPr/>
        </p:nvSpPr>
        <p:spPr>
          <a:xfrm>
            <a:off x="381115" y="4719404"/>
            <a:ext cx="499948" cy="254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11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7E088265-7CB6-4D88-874B-DB04E8FAA482}"/>
              </a:ext>
            </a:extLst>
          </p:cNvPr>
          <p:cNvSpPr txBox="1">
            <a:spLocks/>
          </p:cNvSpPr>
          <p:nvPr/>
        </p:nvSpPr>
        <p:spPr>
          <a:xfrm>
            <a:off x="381115" y="5133442"/>
            <a:ext cx="499948" cy="254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12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AD08FEA0-AAF5-49B1-8E32-CD29D2A407C8}"/>
              </a:ext>
            </a:extLst>
          </p:cNvPr>
          <p:cNvSpPr txBox="1">
            <a:spLocks/>
          </p:cNvSpPr>
          <p:nvPr/>
        </p:nvSpPr>
        <p:spPr>
          <a:xfrm>
            <a:off x="381115" y="5516063"/>
            <a:ext cx="499948" cy="254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1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37CBAFF3-BCE1-437B-B901-83E3024F2322}"/>
              </a:ext>
            </a:extLst>
          </p:cNvPr>
          <p:cNvSpPr txBox="1">
            <a:spLocks/>
          </p:cNvSpPr>
          <p:nvPr/>
        </p:nvSpPr>
        <p:spPr>
          <a:xfrm>
            <a:off x="381115" y="5846047"/>
            <a:ext cx="499948" cy="254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2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4C61A828-B518-46F3-A9F8-08419C55DD51}"/>
              </a:ext>
            </a:extLst>
          </p:cNvPr>
          <p:cNvSpPr txBox="1">
            <a:spLocks/>
          </p:cNvSpPr>
          <p:nvPr/>
        </p:nvSpPr>
        <p:spPr>
          <a:xfrm>
            <a:off x="381115" y="6228668"/>
            <a:ext cx="499948" cy="254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3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E11DE7A7-E621-4070-92C7-51B094AF8462}"/>
              </a:ext>
            </a:extLst>
          </p:cNvPr>
          <p:cNvSpPr txBox="1">
            <a:spLocks/>
          </p:cNvSpPr>
          <p:nvPr/>
        </p:nvSpPr>
        <p:spPr>
          <a:xfrm>
            <a:off x="381115" y="6636887"/>
            <a:ext cx="499948" cy="254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4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CB27EF7A-2E4A-4082-95CA-11289C935788}"/>
              </a:ext>
            </a:extLst>
          </p:cNvPr>
          <p:cNvSpPr txBox="1">
            <a:spLocks/>
          </p:cNvSpPr>
          <p:nvPr/>
        </p:nvSpPr>
        <p:spPr>
          <a:xfrm>
            <a:off x="381115" y="7019508"/>
            <a:ext cx="499948" cy="254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5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8F02715E-8FB0-4158-9624-1F1802430B41}"/>
              </a:ext>
            </a:extLst>
          </p:cNvPr>
          <p:cNvSpPr txBox="1">
            <a:spLocks/>
          </p:cNvSpPr>
          <p:nvPr/>
        </p:nvSpPr>
        <p:spPr>
          <a:xfrm>
            <a:off x="381115" y="7433546"/>
            <a:ext cx="499948" cy="254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6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78F8D43F-B76A-40E0-A95B-9A09A351B803}"/>
              </a:ext>
            </a:extLst>
          </p:cNvPr>
          <p:cNvSpPr txBox="1">
            <a:spLocks/>
          </p:cNvSpPr>
          <p:nvPr/>
        </p:nvSpPr>
        <p:spPr>
          <a:xfrm>
            <a:off x="381115" y="7816167"/>
            <a:ext cx="499948" cy="254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7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8ACC6261-AF20-43F3-AE5B-FFA2398BF5A5}"/>
              </a:ext>
            </a:extLst>
          </p:cNvPr>
          <p:cNvSpPr txBox="1">
            <a:spLocks/>
          </p:cNvSpPr>
          <p:nvPr/>
        </p:nvSpPr>
        <p:spPr>
          <a:xfrm>
            <a:off x="381115" y="8216216"/>
            <a:ext cx="499948" cy="254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8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05968882-6E4B-4445-8C32-B1A1E4E983B0}"/>
              </a:ext>
            </a:extLst>
          </p:cNvPr>
          <p:cNvSpPr txBox="1">
            <a:spLocks/>
          </p:cNvSpPr>
          <p:nvPr/>
        </p:nvSpPr>
        <p:spPr>
          <a:xfrm>
            <a:off x="381115" y="8616265"/>
            <a:ext cx="499948" cy="254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9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7281F5C-0374-4EEA-9928-662BEDEC0814}"/>
              </a:ext>
            </a:extLst>
          </p:cNvPr>
          <p:cNvCxnSpPr>
            <a:cxnSpLocks/>
          </p:cNvCxnSpPr>
          <p:nvPr/>
        </p:nvCxnSpPr>
        <p:spPr>
          <a:xfrm>
            <a:off x="3596885" y="301625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3AB82ED-144C-4769-BE71-FC0E66EE0CDE}"/>
              </a:ext>
            </a:extLst>
          </p:cNvPr>
          <p:cNvCxnSpPr>
            <a:cxnSpLocks/>
          </p:cNvCxnSpPr>
          <p:nvPr/>
        </p:nvCxnSpPr>
        <p:spPr>
          <a:xfrm>
            <a:off x="3596885" y="3275126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097CCEC-8B2E-46E8-847A-DC8236832247}"/>
              </a:ext>
            </a:extLst>
          </p:cNvPr>
          <p:cNvCxnSpPr>
            <a:cxnSpLocks/>
          </p:cNvCxnSpPr>
          <p:nvPr/>
        </p:nvCxnSpPr>
        <p:spPr>
          <a:xfrm>
            <a:off x="3596885" y="3534002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2591100-A8FF-46C3-843E-31C3B6BA6DB6}"/>
              </a:ext>
            </a:extLst>
          </p:cNvPr>
          <p:cNvCxnSpPr>
            <a:cxnSpLocks/>
          </p:cNvCxnSpPr>
          <p:nvPr/>
        </p:nvCxnSpPr>
        <p:spPr>
          <a:xfrm>
            <a:off x="3596885" y="4051754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07A0E41-F320-45D0-9F03-55D8B2E3DC47}"/>
              </a:ext>
            </a:extLst>
          </p:cNvPr>
          <p:cNvCxnSpPr>
            <a:cxnSpLocks/>
          </p:cNvCxnSpPr>
          <p:nvPr/>
        </p:nvCxnSpPr>
        <p:spPr>
          <a:xfrm>
            <a:off x="3596885" y="4569506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60EC0E6-EA78-4113-A852-C0D4DF96C7E5}"/>
              </a:ext>
            </a:extLst>
          </p:cNvPr>
          <p:cNvCxnSpPr>
            <a:cxnSpLocks/>
          </p:cNvCxnSpPr>
          <p:nvPr/>
        </p:nvCxnSpPr>
        <p:spPr>
          <a:xfrm>
            <a:off x="3596885" y="5087258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E1F869A-A67B-4097-A8B9-DF1066883809}"/>
              </a:ext>
            </a:extLst>
          </p:cNvPr>
          <p:cNvCxnSpPr>
            <a:cxnSpLocks/>
          </p:cNvCxnSpPr>
          <p:nvPr/>
        </p:nvCxnSpPr>
        <p:spPr>
          <a:xfrm>
            <a:off x="3596885" y="560501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A02C592-D000-4550-96B0-0CBF4FA7A4D9}"/>
              </a:ext>
            </a:extLst>
          </p:cNvPr>
          <p:cNvCxnSpPr>
            <a:cxnSpLocks/>
          </p:cNvCxnSpPr>
          <p:nvPr/>
        </p:nvCxnSpPr>
        <p:spPr>
          <a:xfrm>
            <a:off x="3596885" y="6122762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729FFE8-D12A-444C-8914-14B984ED8A32}"/>
              </a:ext>
            </a:extLst>
          </p:cNvPr>
          <p:cNvCxnSpPr>
            <a:cxnSpLocks/>
          </p:cNvCxnSpPr>
          <p:nvPr/>
        </p:nvCxnSpPr>
        <p:spPr>
          <a:xfrm>
            <a:off x="3596885" y="6381638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1454D1A-4821-4BFF-86C9-84F21CD27AA0}"/>
              </a:ext>
            </a:extLst>
          </p:cNvPr>
          <p:cNvCxnSpPr>
            <a:cxnSpLocks/>
          </p:cNvCxnSpPr>
          <p:nvPr/>
        </p:nvCxnSpPr>
        <p:spPr>
          <a:xfrm>
            <a:off x="3596885" y="6640514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36C0B4A-93A1-4CE2-9CE4-298033E08861}"/>
              </a:ext>
            </a:extLst>
          </p:cNvPr>
          <p:cNvCxnSpPr>
            <a:cxnSpLocks/>
          </p:cNvCxnSpPr>
          <p:nvPr/>
        </p:nvCxnSpPr>
        <p:spPr>
          <a:xfrm>
            <a:off x="3596885" y="689939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A5305DE-7C73-40E2-A280-3E71F019AB98}"/>
              </a:ext>
            </a:extLst>
          </p:cNvPr>
          <p:cNvCxnSpPr>
            <a:cxnSpLocks/>
          </p:cNvCxnSpPr>
          <p:nvPr/>
        </p:nvCxnSpPr>
        <p:spPr>
          <a:xfrm>
            <a:off x="3596885" y="3792878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02F5E7D6-7C80-441A-A858-13BB65D215B3}"/>
              </a:ext>
            </a:extLst>
          </p:cNvPr>
          <p:cNvCxnSpPr>
            <a:cxnSpLocks/>
          </p:cNvCxnSpPr>
          <p:nvPr/>
        </p:nvCxnSpPr>
        <p:spPr>
          <a:xfrm>
            <a:off x="3596885" y="431063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7B6A35B-7576-4837-AFA3-3757F88615BF}"/>
              </a:ext>
            </a:extLst>
          </p:cNvPr>
          <p:cNvCxnSpPr>
            <a:cxnSpLocks/>
          </p:cNvCxnSpPr>
          <p:nvPr/>
        </p:nvCxnSpPr>
        <p:spPr>
          <a:xfrm>
            <a:off x="3596885" y="4828382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A8B9ED8-85B5-4DC3-A8FD-67174734D686}"/>
              </a:ext>
            </a:extLst>
          </p:cNvPr>
          <p:cNvCxnSpPr>
            <a:cxnSpLocks/>
          </p:cNvCxnSpPr>
          <p:nvPr/>
        </p:nvCxnSpPr>
        <p:spPr>
          <a:xfrm>
            <a:off x="3596885" y="5346134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BBB6547-FF2E-4EA5-8E6A-62C4344D77B1}"/>
              </a:ext>
            </a:extLst>
          </p:cNvPr>
          <p:cNvCxnSpPr>
            <a:cxnSpLocks/>
          </p:cNvCxnSpPr>
          <p:nvPr/>
        </p:nvCxnSpPr>
        <p:spPr>
          <a:xfrm>
            <a:off x="3596885" y="5863886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A8E3986E-C937-4926-8937-ACE202D4C78C}"/>
              </a:ext>
            </a:extLst>
          </p:cNvPr>
          <p:cNvSpPr/>
          <p:nvPr/>
        </p:nvSpPr>
        <p:spPr>
          <a:xfrm>
            <a:off x="3596885" y="2790824"/>
            <a:ext cx="160601" cy="1606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406D002-ABDA-42D5-8610-08E8EF1D20BA}"/>
              </a:ext>
            </a:extLst>
          </p:cNvPr>
          <p:cNvSpPr/>
          <p:nvPr/>
        </p:nvSpPr>
        <p:spPr>
          <a:xfrm>
            <a:off x="3596885" y="3062199"/>
            <a:ext cx="160601" cy="1606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DB3A679-B7C0-4BFC-AD6A-2F4CC40CAF33}"/>
              </a:ext>
            </a:extLst>
          </p:cNvPr>
          <p:cNvSpPr/>
          <p:nvPr/>
        </p:nvSpPr>
        <p:spPr>
          <a:xfrm>
            <a:off x="3596885" y="3317854"/>
            <a:ext cx="160601" cy="1606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CDE1BDE-5061-491A-B285-86B584C020F4}"/>
              </a:ext>
            </a:extLst>
          </p:cNvPr>
          <p:cNvSpPr/>
          <p:nvPr/>
        </p:nvSpPr>
        <p:spPr>
          <a:xfrm>
            <a:off x="3596885" y="3579951"/>
            <a:ext cx="160601" cy="1606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B9B9592-20EA-4975-BEA5-FBD0C511274E}"/>
              </a:ext>
            </a:extLst>
          </p:cNvPr>
          <p:cNvSpPr/>
          <p:nvPr/>
        </p:nvSpPr>
        <p:spPr>
          <a:xfrm>
            <a:off x="3596885" y="3842087"/>
            <a:ext cx="160601" cy="1606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AA4E2A5-F518-4752-8603-06C39648D843}"/>
              </a:ext>
            </a:extLst>
          </p:cNvPr>
          <p:cNvSpPr/>
          <p:nvPr/>
        </p:nvSpPr>
        <p:spPr>
          <a:xfrm>
            <a:off x="3596885" y="4103597"/>
            <a:ext cx="160601" cy="1606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E604B87-6A5C-4423-A921-13A2D482BA08}"/>
              </a:ext>
            </a:extLst>
          </p:cNvPr>
          <p:cNvSpPr/>
          <p:nvPr/>
        </p:nvSpPr>
        <p:spPr>
          <a:xfrm>
            <a:off x="3596885" y="4366649"/>
            <a:ext cx="160601" cy="1606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AB06F2B-95AB-409A-95DA-F005ADE9A98B}"/>
              </a:ext>
            </a:extLst>
          </p:cNvPr>
          <p:cNvSpPr/>
          <p:nvPr/>
        </p:nvSpPr>
        <p:spPr>
          <a:xfrm>
            <a:off x="3596885" y="4611763"/>
            <a:ext cx="160601" cy="1606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9AA0A1C-77BC-46F1-BC14-3BB45CAA939B}"/>
              </a:ext>
            </a:extLst>
          </p:cNvPr>
          <p:cNvSpPr/>
          <p:nvPr/>
        </p:nvSpPr>
        <p:spPr>
          <a:xfrm>
            <a:off x="3596885" y="4883138"/>
            <a:ext cx="160601" cy="1606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6B6F1A1-28A6-4070-B4F8-B2F265390409}"/>
              </a:ext>
            </a:extLst>
          </p:cNvPr>
          <p:cNvSpPr/>
          <p:nvPr/>
        </p:nvSpPr>
        <p:spPr>
          <a:xfrm>
            <a:off x="3596885" y="5138793"/>
            <a:ext cx="160601" cy="1606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DA8705B-EA64-4E41-9C8D-2050E76B5886}"/>
              </a:ext>
            </a:extLst>
          </p:cNvPr>
          <p:cNvSpPr/>
          <p:nvPr/>
        </p:nvSpPr>
        <p:spPr>
          <a:xfrm>
            <a:off x="3596885" y="5400890"/>
            <a:ext cx="160601" cy="1606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FB8756F-A4D2-473F-B73F-AE1D5245600F}"/>
              </a:ext>
            </a:extLst>
          </p:cNvPr>
          <p:cNvSpPr/>
          <p:nvPr/>
        </p:nvSpPr>
        <p:spPr>
          <a:xfrm>
            <a:off x="3596885" y="5648420"/>
            <a:ext cx="160601" cy="1606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A04F841-427C-4409-BB2A-D3F60BE4C606}"/>
              </a:ext>
            </a:extLst>
          </p:cNvPr>
          <p:cNvSpPr/>
          <p:nvPr/>
        </p:nvSpPr>
        <p:spPr>
          <a:xfrm>
            <a:off x="3596885" y="5906430"/>
            <a:ext cx="160601" cy="1606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446144C-2CF9-4E3D-90C4-5A75CD1887E8}"/>
              </a:ext>
            </a:extLst>
          </p:cNvPr>
          <p:cNvSpPr/>
          <p:nvPr/>
        </p:nvSpPr>
        <p:spPr>
          <a:xfrm>
            <a:off x="3596885" y="6171900"/>
            <a:ext cx="160601" cy="1606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8663FFB-C7C2-4B17-AE73-72E05ADF77B4}"/>
              </a:ext>
            </a:extLst>
          </p:cNvPr>
          <p:cNvSpPr/>
          <p:nvPr/>
        </p:nvSpPr>
        <p:spPr>
          <a:xfrm>
            <a:off x="3596885" y="6415677"/>
            <a:ext cx="160601" cy="1606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F30D5F4-49B1-4908-A242-B3219D2BDA5A}"/>
              </a:ext>
            </a:extLst>
          </p:cNvPr>
          <p:cNvSpPr/>
          <p:nvPr/>
        </p:nvSpPr>
        <p:spPr>
          <a:xfrm>
            <a:off x="3596885" y="6673687"/>
            <a:ext cx="160601" cy="1606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68048717-1604-4F07-B878-5A44A67BDAE8}"/>
              </a:ext>
            </a:extLst>
          </p:cNvPr>
          <p:cNvSpPr txBox="1">
            <a:spLocks/>
          </p:cNvSpPr>
          <p:nvPr/>
        </p:nvSpPr>
        <p:spPr>
          <a:xfrm>
            <a:off x="3538653" y="7016546"/>
            <a:ext cx="1786798" cy="320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Nunito Sans" panose="00000500000000000000" pitchFamily="2" charset="0"/>
              </a:rPr>
              <a:t>NOTES:</a:t>
            </a:r>
            <a:endParaRPr lang="en-CA" sz="1200" dirty="0">
              <a:latin typeface="Nunito Sans" panose="00000500000000000000" pitchFamily="2" charset="0"/>
            </a:endParaRP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BF2040B-F348-499D-BAF5-4E6D3FD6274C}"/>
              </a:ext>
            </a:extLst>
          </p:cNvPr>
          <p:cNvCxnSpPr>
            <a:cxnSpLocks/>
          </p:cNvCxnSpPr>
          <p:nvPr/>
        </p:nvCxnSpPr>
        <p:spPr>
          <a:xfrm>
            <a:off x="3677185" y="768679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EBAB8C4F-985B-44F3-9143-DD5E75F313CD}"/>
              </a:ext>
            </a:extLst>
          </p:cNvPr>
          <p:cNvCxnSpPr>
            <a:cxnSpLocks/>
          </p:cNvCxnSpPr>
          <p:nvPr/>
        </p:nvCxnSpPr>
        <p:spPr>
          <a:xfrm>
            <a:off x="3677185" y="807414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25321376-810B-4213-A278-1F6459E53473}"/>
              </a:ext>
            </a:extLst>
          </p:cNvPr>
          <p:cNvCxnSpPr>
            <a:cxnSpLocks/>
          </p:cNvCxnSpPr>
          <p:nvPr/>
        </p:nvCxnSpPr>
        <p:spPr>
          <a:xfrm>
            <a:off x="3677185" y="847419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5B8FF94-B97E-406F-846A-83C569A01995}"/>
              </a:ext>
            </a:extLst>
          </p:cNvPr>
          <p:cNvCxnSpPr>
            <a:cxnSpLocks/>
          </p:cNvCxnSpPr>
          <p:nvPr/>
        </p:nvCxnSpPr>
        <p:spPr>
          <a:xfrm>
            <a:off x="3677185" y="886154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623882D-C091-4C27-8D2B-75BF33F96179}"/>
              </a:ext>
            </a:extLst>
          </p:cNvPr>
          <p:cNvCxnSpPr>
            <a:cxnSpLocks/>
          </p:cNvCxnSpPr>
          <p:nvPr/>
        </p:nvCxnSpPr>
        <p:spPr>
          <a:xfrm>
            <a:off x="3677185" y="7286740"/>
            <a:ext cx="28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538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31</Words>
  <Application>Microsoft Office PowerPoint</Application>
  <PresentationFormat>Letter Paper (8.5x11 in)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Nunito Sans</vt:lpstr>
      <vt:lpstr>Playfair Display Black</vt:lpstr>
      <vt:lpstr>Office Theme</vt:lpstr>
      <vt:lpstr>today.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today.</dc:title>
  <dc:creator>Sajith Ranatunga</dc:creator>
  <cp:lastModifiedBy>Sajith Ranatunga</cp:lastModifiedBy>
  <cp:revision>1</cp:revision>
  <dcterms:created xsi:type="dcterms:W3CDTF">2021-09-14T23:24:39Z</dcterms:created>
  <dcterms:modified xsi:type="dcterms:W3CDTF">2021-09-14T23:36:23Z</dcterms:modified>
</cp:coreProperties>
</file>